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0.xml" ContentType="application/vnd.openxmlformats-officedocument.presentationml.tags+xml"/>
  <Override PartName="/ppt/notesSlides/notesSlide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xml" ContentType="application/vnd.openxmlformats-officedocument.presentationml.notesSlide+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notesSlides/notesSlide9.xml" ContentType="application/vnd.openxmlformats-officedocument.presentationml.notesSlide+xml"/>
  <Override PartName="/ppt/tags/tag21.xml" ContentType="application/vnd.openxmlformats-officedocument.presentationml.tags+xml"/>
  <Override PartName="/ppt/notesSlides/notesSlide10.xml" ContentType="application/vnd.openxmlformats-officedocument.presentationml.notesSlide+xml"/>
  <Override PartName="/ppt/tags/tag22.xml" ContentType="application/vnd.openxmlformats-officedocument.presentationml.tags+xml"/>
  <Override PartName="/ppt/notesSlides/notesSlide11.xml" ContentType="application/vnd.openxmlformats-officedocument.presentationml.notesSlide+xml"/>
  <Override PartName="/ppt/tags/tag23.xml" ContentType="application/vnd.openxmlformats-officedocument.presentationml.tags+xml"/>
  <Override PartName="/ppt/notesSlides/notesSlide12.xml" ContentType="application/vnd.openxmlformats-officedocument.presentationml.notesSlide+xml"/>
  <Override PartName="/ppt/tags/tag24.xml" ContentType="application/vnd.openxmlformats-officedocument.presentationml.tags+xml"/>
  <Override PartName="/ppt/notesSlides/notesSlide13.xml" ContentType="application/vnd.openxmlformats-officedocument.presentationml.notesSlide+xml"/>
  <Override PartName="/ppt/tags/tag25.xml" ContentType="application/vnd.openxmlformats-officedocument.presentationml.tags+xml"/>
  <Override PartName="/ppt/notesSlides/notesSlide14.xml" ContentType="application/vnd.openxmlformats-officedocument.presentationml.notesSlide+xml"/>
  <Override PartName="/ppt/tags/tag2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44"/>
  </p:notesMasterIdLst>
  <p:handoutMasterIdLst>
    <p:handoutMasterId r:id="rId45"/>
  </p:handoutMasterIdLst>
  <p:sldIdLst>
    <p:sldId id="256" r:id="rId2"/>
    <p:sldId id="296" r:id="rId3"/>
    <p:sldId id="258" r:id="rId4"/>
    <p:sldId id="259" r:id="rId5"/>
    <p:sldId id="297" r:id="rId6"/>
    <p:sldId id="299" r:id="rId7"/>
    <p:sldId id="298" r:id="rId8"/>
    <p:sldId id="300" r:id="rId9"/>
    <p:sldId id="301" r:id="rId10"/>
    <p:sldId id="752" r:id="rId11"/>
    <p:sldId id="304" r:id="rId12"/>
    <p:sldId id="302" r:id="rId13"/>
    <p:sldId id="303" r:id="rId14"/>
    <p:sldId id="626" r:id="rId15"/>
    <p:sldId id="735" r:id="rId16"/>
    <p:sldId id="736" r:id="rId17"/>
    <p:sldId id="634" r:id="rId18"/>
    <p:sldId id="636" r:id="rId19"/>
    <p:sldId id="635" r:id="rId20"/>
    <p:sldId id="637" r:id="rId21"/>
    <p:sldId id="638" r:id="rId22"/>
    <p:sldId id="639" r:id="rId23"/>
    <p:sldId id="644" r:id="rId24"/>
    <p:sldId id="734" r:id="rId25"/>
    <p:sldId id="645" r:id="rId26"/>
    <p:sldId id="641" r:id="rId27"/>
    <p:sldId id="646" r:id="rId28"/>
    <p:sldId id="642" r:id="rId29"/>
    <p:sldId id="643" r:id="rId30"/>
    <p:sldId id="647" r:id="rId31"/>
    <p:sldId id="648" r:id="rId32"/>
    <p:sldId id="737" r:id="rId33"/>
    <p:sldId id="738" r:id="rId34"/>
    <p:sldId id="740" r:id="rId35"/>
    <p:sldId id="741" r:id="rId36"/>
    <p:sldId id="754" r:id="rId37"/>
    <p:sldId id="742" r:id="rId38"/>
    <p:sldId id="743" r:id="rId39"/>
    <p:sldId id="747" r:id="rId40"/>
    <p:sldId id="748" r:id="rId41"/>
    <p:sldId id="749" r:id="rId42"/>
    <p:sldId id="319" r:id="rId43"/>
  </p:sldIdLst>
  <p:sldSz cx="12192000" cy="6858000"/>
  <p:notesSz cx="7315200" cy="9601200"/>
  <p:custDataLst>
    <p:tags r:id="rId4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66AC"/>
    <a:srgbClr val="629D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304" autoAdjust="0"/>
  </p:normalViewPr>
  <p:slideViewPr>
    <p:cSldViewPr snapToGrid="0">
      <p:cViewPr varScale="1">
        <p:scale>
          <a:sx n="60" d="100"/>
          <a:sy n="60" d="100"/>
        </p:scale>
        <p:origin x="872" y="4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7" d="100"/>
          <a:sy n="57" d="100"/>
        </p:scale>
        <p:origin x="2866"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F953FE-4A2A-45E8-97DB-5245C88F5CE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6797EE3-9A76-4714-A936-E05EE49BFA67}">
      <dgm:prSet/>
      <dgm:spPr/>
      <dgm:t>
        <a:bodyPr/>
        <a:lstStyle/>
        <a:p>
          <a:r>
            <a:rPr lang="en-US" dirty="0"/>
            <a:t>Records are organized into tables.</a:t>
          </a:r>
        </a:p>
      </dgm:t>
    </dgm:pt>
    <dgm:pt modelId="{8E8962E3-D443-4526-B385-EF81882B5A4B}" type="parTrans" cxnId="{B74E83F9-065D-4A37-824B-517AA7C049CF}">
      <dgm:prSet/>
      <dgm:spPr/>
      <dgm:t>
        <a:bodyPr/>
        <a:lstStyle/>
        <a:p>
          <a:endParaRPr lang="en-US"/>
        </a:p>
      </dgm:t>
    </dgm:pt>
    <dgm:pt modelId="{E9DD4935-DB94-4463-BD07-E62640F69AB4}" type="sibTrans" cxnId="{B74E83F9-065D-4A37-824B-517AA7C049CF}">
      <dgm:prSet/>
      <dgm:spPr/>
      <dgm:t>
        <a:bodyPr/>
        <a:lstStyle/>
        <a:p>
          <a:endParaRPr lang="en-US"/>
        </a:p>
      </dgm:t>
    </dgm:pt>
    <dgm:pt modelId="{97BA5DE4-EF67-4F9B-8F53-C91987AC8E60}">
      <dgm:prSet/>
      <dgm:spPr/>
      <dgm:t>
        <a:bodyPr/>
        <a:lstStyle/>
        <a:p>
          <a:r>
            <a:rPr lang="en-US" dirty="0"/>
            <a:t>Rows of tables are identified by keys.</a:t>
          </a:r>
        </a:p>
      </dgm:t>
    </dgm:pt>
    <dgm:pt modelId="{42ECAA61-50D5-4B20-AC2E-3548CD5C8AAF}" type="parTrans" cxnId="{8E6BE72E-84D7-46FC-95BC-26382083CCAC}">
      <dgm:prSet/>
      <dgm:spPr/>
      <dgm:t>
        <a:bodyPr/>
        <a:lstStyle/>
        <a:p>
          <a:endParaRPr lang="en-US"/>
        </a:p>
      </dgm:t>
    </dgm:pt>
    <dgm:pt modelId="{D839E09B-ECDA-476A-80D9-5D282D1F1EBB}" type="sibTrans" cxnId="{8E6BE72E-84D7-46FC-95BC-26382083CCAC}">
      <dgm:prSet/>
      <dgm:spPr/>
      <dgm:t>
        <a:bodyPr/>
        <a:lstStyle/>
        <a:p>
          <a:endParaRPr lang="en-US"/>
        </a:p>
      </dgm:t>
    </dgm:pt>
    <dgm:pt modelId="{5D0BA481-9A34-4F93-9F53-50E6A2C82AE6}">
      <dgm:prSet/>
      <dgm:spPr/>
      <dgm:t>
        <a:bodyPr/>
        <a:lstStyle/>
        <a:p>
          <a:r>
            <a:rPr lang="en-US" dirty="0"/>
            <a:t>Data spans multiple tables, which are linked by a join operation.</a:t>
          </a:r>
        </a:p>
      </dgm:t>
    </dgm:pt>
    <dgm:pt modelId="{BE3887A2-1C5E-49FB-A7F4-A6A776B02B21}" type="parTrans" cxnId="{4CE97E8A-C918-4945-9568-BA797C57B65C}">
      <dgm:prSet/>
      <dgm:spPr/>
      <dgm:t>
        <a:bodyPr/>
        <a:lstStyle/>
        <a:p>
          <a:endParaRPr lang="en-US"/>
        </a:p>
      </dgm:t>
    </dgm:pt>
    <dgm:pt modelId="{BB1D1BCC-B0C7-492E-9CD4-854BF5EA9D13}" type="sibTrans" cxnId="{4CE97E8A-C918-4945-9568-BA797C57B65C}">
      <dgm:prSet/>
      <dgm:spPr/>
      <dgm:t>
        <a:bodyPr/>
        <a:lstStyle/>
        <a:p>
          <a:endParaRPr lang="en-US"/>
        </a:p>
      </dgm:t>
    </dgm:pt>
    <dgm:pt modelId="{6494ED61-12C4-44DF-AD93-DBDCE51E9E75}">
      <dgm:prSet/>
      <dgm:spPr/>
      <dgm:t>
        <a:bodyPr/>
        <a:lstStyle/>
        <a:p>
          <a:r>
            <a:rPr lang="en-US" dirty="0"/>
            <a:t>Transactions are ACID-compliant.</a:t>
          </a:r>
        </a:p>
      </dgm:t>
    </dgm:pt>
    <dgm:pt modelId="{4F5A43B5-4F55-45E6-B4AE-2EA2687DBE01}" type="parTrans" cxnId="{35547714-D361-47A3-A562-04C288A580E7}">
      <dgm:prSet/>
      <dgm:spPr/>
      <dgm:t>
        <a:bodyPr/>
        <a:lstStyle/>
        <a:p>
          <a:endParaRPr lang="en-US"/>
        </a:p>
      </dgm:t>
    </dgm:pt>
    <dgm:pt modelId="{ECA78906-0F31-4E8B-BC4A-47260DA1F9D0}" type="sibTrans" cxnId="{35547714-D361-47A3-A562-04C288A580E7}">
      <dgm:prSet/>
      <dgm:spPr/>
      <dgm:t>
        <a:bodyPr/>
        <a:lstStyle/>
        <a:p>
          <a:endParaRPr lang="en-US"/>
        </a:p>
      </dgm:t>
    </dgm:pt>
    <dgm:pt modelId="{E210AF5D-7638-470E-AA03-6C392D26D4A2}">
      <dgm:prSet/>
      <dgm:spPr/>
      <dgm:t>
        <a:bodyPr/>
        <a:lstStyle/>
        <a:p>
          <a:r>
            <a:rPr lang="en-US" dirty="0"/>
            <a:t>Data models are normalized.</a:t>
          </a:r>
        </a:p>
      </dgm:t>
    </dgm:pt>
    <dgm:pt modelId="{4F852933-E594-4000-83CC-5D1E9BA28C4F}" type="parTrans" cxnId="{611B1225-934F-47FE-A72A-887AE43ED30D}">
      <dgm:prSet/>
      <dgm:spPr/>
      <dgm:t>
        <a:bodyPr/>
        <a:lstStyle/>
        <a:p>
          <a:endParaRPr lang="en-US"/>
        </a:p>
      </dgm:t>
    </dgm:pt>
    <dgm:pt modelId="{39063303-90BC-418C-923E-137EAD738FAC}" type="sibTrans" cxnId="{611B1225-934F-47FE-A72A-887AE43ED30D}">
      <dgm:prSet/>
      <dgm:spPr/>
      <dgm:t>
        <a:bodyPr/>
        <a:lstStyle/>
        <a:p>
          <a:endParaRPr lang="en-US"/>
        </a:p>
      </dgm:t>
    </dgm:pt>
    <dgm:pt modelId="{3279B1F5-6BB1-43AE-B0D1-3E05E21ABB66}" type="pres">
      <dgm:prSet presAssocID="{F4F953FE-4A2A-45E8-97DB-5245C88F5CE5}" presName="root" presStyleCnt="0">
        <dgm:presLayoutVars>
          <dgm:dir/>
          <dgm:resizeHandles val="exact"/>
        </dgm:presLayoutVars>
      </dgm:prSet>
      <dgm:spPr/>
      <dgm:t>
        <a:bodyPr/>
        <a:lstStyle/>
        <a:p>
          <a:endParaRPr lang="en-US"/>
        </a:p>
      </dgm:t>
    </dgm:pt>
    <dgm:pt modelId="{FF7A9EDD-BE93-42F0-B736-F200664262BB}" type="pres">
      <dgm:prSet presAssocID="{B6797EE3-9A76-4714-A936-E05EE49BFA67}" presName="compNode" presStyleCnt="0"/>
      <dgm:spPr/>
    </dgm:pt>
    <dgm:pt modelId="{44976E58-AE71-4FDB-8A25-D20097972C0C}" type="pres">
      <dgm:prSet presAssocID="{B6797EE3-9A76-4714-A936-E05EE49BFA67}" presName="bgRect" presStyleLbl="bgShp" presStyleIdx="0" presStyleCnt="5"/>
      <dgm:spPr/>
    </dgm:pt>
    <dgm:pt modelId="{9A95CB47-52BA-431E-A314-C4414D8B54FE}" type="pres">
      <dgm:prSet presAssocID="{B6797EE3-9A76-4714-A936-E05EE49BFA67}" presName="iconRect" presStyleLbl="node1" presStyleIdx="0" presStyleCnt="5"/>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Open Folder"/>
        </a:ext>
      </dgm:extLst>
    </dgm:pt>
    <dgm:pt modelId="{C2BD2E32-1109-4D7D-A840-60EA188CE8F2}" type="pres">
      <dgm:prSet presAssocID="{B6797EE3-9A76-4714-A936-E05EE49BFA67}" presName="spaceRect" presStyleCnt="0"/>
      <dgm:spPr/>
    </dgm:pt>
    <dgm:pt modelId="{1A49C773-0C4B-46C3-B983-97FEDB73B478}" type="pres">
      <dgm:prSet presAssocID="{B6797EE3-9A76-4714-A936-E05EE49BFA67}" presName="parTx" presStyleLbl="revTx" presStyleIdx="0" presStyleCnt="5">
        <dgm:presLayoutVars>
          <dgm:chMax val="0"/>
          <dgm:chPref val="0"/>
        </dgm:presLayoutVars>
      </dgm:prSet>
      <dgm:spPr/>
      <dgm:t>
        <a:bodyPr/>
        <a:lstStyle/>
        <a:p>
          <a:endParaRPr lang="en-US"/>
        </a:p>
      </dgm:t>
    </dgm:pt>
    <dgm:pt modelId="{12FB0B9D-181C-46A9-8209-888336FDD865}" type="pres">
      <dgm:prSet presAssocID="{E9DD4935-DB94-4463-BD07-E62640F69AB4}" presName="sibTrans" presStyleCnt="0"/>
      <dgm:spPr/>
    </dgm:pt>
    <dgm:pt modelId="{B074CBFF-77F7-46C3-AD84-F74D72C87889}" type="pres">
      <dgm:prSet presAssocID="{97BA5DE4-EF67-4F9B-8F53-C91987AC8E60}" presName="compNode" presStyleCnt="0"/>
      <dgm:spPr/>
    </dgm:pt>
    <dgm:pt modelId="{AFEBEBB9-D475-430E-B246-BB1599FED1C3}" type="pres">
      <dgm:prSet presAssocID="{97BA5DE4-EF67-4F9B-8F53-C91987AC8E60}" presName="bgRect" presStyleLbl="bgShp" presStyleIdx="1" presStyleCnt="5"/>
      <dgm:spPr/>
    </dgm:pt>
    <dgm:pt modelId="{AE6DCB77-4D0E-4E0F-B251-68FF61870EEE}" type="pres">
      <dgm:prSet presAssocID="{97BA5DE4-EF67-4F9B-8F53-C91987AC8E60}" presName="iconRect" presStyleLbl="node1" presStyleIdx="1" presStyleCnt="5"/>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Key"/>
        </a:ext>
      </dgm:extLst>
    </dgm:pt>
    <dgm:pt modelId="{790C984C-797E-4941-9365-D19D70FB179E}" type="pres">
      <dgm:prSet presAssocID="{97BA5DE4-EF67-4F9B-8F53-C91987AC8E60}" presName="spaceRect" presStyleCnt="0"/>
      <dgm:spPr/>
    </dgm:pt>
    <dgm:pt modelId="{D40B698D-5C4C-411A-B9F5-FE5D828E819A}" type="pres">
      <dgm:prSet presAssocID="{97BA5DE4-EF67-4F9B-8F53-C91987AC8E60}" presName="parTx" presStyleLbl="revTx" presStyleIdx="1" presStyleCnt="5">
        <dgm:presLayoutVars>
          <dgm:chMax val="0"/>
          <dgm:chPref val="0"/>
        </dgm:presLayoutVars>
      </dgm:prSet>
      <dgm:spPr/>
      <dgm:t>
        <a:bodyPr/>
        <a:lstStyle/>
        <a:p>
          <a:endParaRPr lang="en-US"/>
        </a:p>
      </dgm:t>
    </dgm:pt>
    <dgm:pt modelId="{47B58073-5BD9-4A73-B3C2-E842A112DFB8}" type="pres">
      <dgm:prSet presAssocID="{D839E09B-ECDA-476A-80D9-5D282D1F1EBB}" presName="sibTrans" presStyleCnt="0"/>
      <dgm:spPr/>
    </dgm:pt>
    <dgm:pt modelId="{95B06138-9024-4672-9A88-A7662BB03138}" type="pres">
      <dgm:prSet presAssocID="{5D0BA481-9A34-4F93-9F53-50E6A2C82AE6}" presName="compNode" presStyleCnt="0"/>
      <dgm:spPr/>
    </dgm:pt>
    <dgm:pt modelId="{C0C69A23-A747-4A45-8B66-529B38583B08}" type="pres">
      <dgm:prSet presAssocID="{5D0BA481-9A34-4F93-9F53-50E6A2C82AE6}" presName="bgRect" presStyleLbl="bgShp" presStyleIdx="2" presStyleCnt="5"/>
      <dgm:spPr/>
    </dgm:pt>
    <dgm:pt modelId="{32005BF4-1500-4FC8-AEA8-48E0139AFC52}" type="pres">
      <dgm:prSet presAssocID="{5D0BA481-9A34-4F93-9F53-50E6A2C82AE6}" presName="iconRect" presStyleLbl="node1" presStyleIdx="2" presStyleCnt="5"/>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Flowchart"/>
        </a:ext>
      </dgm:extLst>
    </dgm:pt>
    <dgm:pt modelId="{41709654-2264-4607-9085-029011B75C47}" type="pres">
      <dgm:prSet presAssocID="{5D0BA481-9A34-4F93-9F53-50E6A2C82AE6}" presName="spaceRect" presStyleCnt="0"/>
      <dgm:spPr/>
    </dgm:pt>
    <dgm:pt modelId="{E2535ED4-6AD0-4B93-8E2B-3218FC3C1D51}" type="pres">
      <dgm:prSet presAssocID="{5D0BA481-9A34-4F93-9F53-50E6A2C82AE6}" presName="parTx" presStyleLbl="revTx" presStyleIdx="2" presStyleCnt="5">
        <dgm:presLayoutVars>
          <dgm:chMax val="0"/>
          <dgm:chPref val="0"/>
        </dgm:presLayoutVars>
      </dgm:prSet>
      <dgm:spPr/>
      <dgm:t>
        <a:bodyPr/>
        <a:lstStyle/>
        <a:p>
          <a:endParaRPr lang="en-US"/>
        </a:p>
      </dgm:t>
    </dgm:pt>
    <dgm:pt modelId="{4D5F49CD-E55E-421B-A13E-41BF7C8B9573}" type="pres">
      <dgm:prSet presAssocID="{BB1D1BCC-B0C7-492E-9CD4-854BF5EA9D13}" presName="sibTrans" presStyleCnt="0"/>
      <dgm:spPr/>
    </dgm:pt>
    <dgm:pt modelId="{8DFE29F1-2D94-454A-8DA7-9559C5815002}" type="pres">
      <dgm:prSet presAssocID="{6494ED61-12C4-44DF-AD93-DBDCE51E9E75}" presName="compNode" presStyleCnt="0"/>
      <dgm:spPr/>
    </dgm:pt>
    <dgm:pt modelId="{B6F86A16-695D-4B0B-B655-C20C236FADC1}" type="pres">
      <dgm:prSet presAssocID="{6494ED61-12C4-44DF-AD93-DBDCE51E9E75}" presName="bgRect" presStyleLbl="bgShp" presStyleIdx="3" presStyleCnt="5"/>
      <dgm:spPr/>
    </dgm:pt>
    <dgm:pt modelId="{D791B671-4ED6-42C2-B1B2-BA89C5480836}" type="pres">
      <dgm:prSet presAssocID="{6494ED61-12C4-44DF-AD93-DBDCE51E9E75}" presName="iconRect" presStyleLbl="node1" presStyleIdx="3" presStyleCnt="5"/>
      <dgm:spPr>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Scientist"/>
        </a:ext>
      </dgm:extLst>
    </dgm:pt>
    <dgm:pt modelId="{84DDA66C-0AD4-43E2-B558-34C7F9064A84}" type="pres">
      <dgm:prSet presAssocID="{6494ED61-12C4-44DF-AD93-DBDCE51E9E75}" presName="spaceRect" presStyleCnt="0"/>
      <dgm:spPr/>
    </dgm:pt>
    <dgm:pt modelId="{C1790EC7-5FA2-4F43-8FC1-01C3870066AF}" type="pres">
      <dgm:prSet presAssocID="{6494ED61-12C4-44DF-AD93-DBDCE51E9E75}" presName="parTx" presStyleLbl="revTx" presStyleIdx="3" presStyleCnt="5">
        <dgm:presLayoutVars>
          <dgm:chMax val="0"/>
          <dgm:chPref val="0"/>
        </dgm:presLayoutVars>
      </dgm:prSet>
      <dgm:spPr/>
      <dgm:t>
        <a:bodyPr/>
        <a:lstStyle/>
        <a:p>
          <a:endParaRPr lang="en-US"/>
        </a:p>
      </dgm:t>
    </dgm:pt>
    <dgm:pt modelId="{50EF09BC-102C-4C1F-9B37-7B2918694BAB}" type="pres">
      <dgm:prSet presAssocID="{ECA78906-0F31-4E8B-BC4A-47260DA1F9D0}" presName="sibTrans" presStyleCnt="0"/>
      <dgm:spPr/>
    </dgm:pt>
    <dgm:pt modelId="{CE34D363-F42F-49A5-A0AC-A8C470B05345}" type="pres">
      <dgm:prSet presAssocID="{E210AF5D-7638-470E-AA03-6C392D26D4A2}" presName="compNode" presStyleCnt="0"/>
      <dgm:spPr/>
    </dgm:pt>
    <dgm:pt modelId="{658A4364-156D-4073-8C18-AEF7AD730DBE}" type="pres">
      <dgm:prSet presAssocID="{E210AF5D-7638-470E-AA03-6C392D26D4A2}" presName="bgRect" presStyleLbl="bgShp" presStyleIdx="4" presStyleCnt="5"/>
      <dgm:spPr/>
    </dgm:pt>
    <dgm:pt modelId="{838F6B82-174E-484C-A55E-4249207B92E3}" type="pres">
      <dgm:prSet presAssocID="{E210AF5D-7638-470E-AA03-6C392D26D4A2}" presName="iconRect" presStyleLbl="node1" presStyleIdx="4" presStyleCnt="5"/>
      <dgm:spPr>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Statistics"/>
        </a:ext>
      </dgm:extLst>
    </dgm:pt>
    <dgm:pt modelId="{55706200-6A23-43F1-A343-77D26ADD0C34}" type="pres">
      <dgm:prSet presAssocID="{E210AF5D-7638-470E-AA03-6C392D26D4A2}" presName="spaceRect" presStyleCnt="0"/>
      <dgm:spPr/>
    </dgm:pt>
    <dgm:pt modelId="{65EB127D-6FD2-4CF5-8D16-1D5723AA381A}" type="pres">
      <dgm:prSet presAssocID="{E210AF5D-7638-470E-AA03-6C392D26D4A2}" presName="parTx" presStyleLbl="revTx" presStyleIdx="4" presStyleCnt="5">
        <dgm:presLayoutVars>
          <dgm:chMax val="0"/>
          <dgm:chPref val="0"/>
        </dgm:presLayoutVars>
      </dgm:prSet>
      <dgm:spPr/>
      <dgm:t>
        <a:bodyPr/>
        <a:lstStyle/>
        <a:p>
          <a:endParaRPr lang="en-US"/>
        </a:p>
      </dgm:t>
    </dgm:pt>
  </dgm:ptLst>
  <dgm:cxnLst>
    <dgm:cxn modelId="{FE06E318-855E-4D6A-BEBA-6C329CB3FAD4}" type="presOf" srcId="{B6797EE3-9A76-4714-A936-E05EE49BFA67}" destId="{1A49C773-0C4B-46C3-B983-97FEDB73B478}" srcOrd="0" destOrd="0" presId="urn:microsoft.com/office/officeart/2018/2/layout/IconVerticalSolidList"/>
    <dgm:cxn modelId="{ED013E0A-B010-4709-8156-FC4D971A1EFB}" type="presOf" srcId="{F4F953FE-4A2A-45E8-97DB-5245C88F5CE5}" destId="{3279B1F5-6BB1-43AE-B0D1-3E05E21ABB66}" srcOrd="0" destOrd="0" presId="urn:microsoft.com/office/officeart/2018/2/layout/IconVerticalSolidList"/>
    <dgm:cxn modelId="{611B1225-934F-47FE-A72A-887AE43ED30D}" srcId="{F4F953FE-4A2A-45E8-97DB-5245C88F5CE5}" destId="{E210AF5D-7638-470E-AA03-6C392D26D4A2}" srcOrd="4" destOrd="0" parTransId="{4F852933-E594-4000-83CC-5D1E9BA28C4F}" sibTransId="{39063303-90BC-418C-923E-137EAD738FAC}"/>
    <dgm:cxn modelId="{8C13ABCD-3BB9-4135-8184-2D6CE600F09B}" type="presOf" srcId="{E210AF5D-7638-470E-AA03-6C392D26D4A2}" destId="{65EB127D-6FD2-4CF5-8D16-1D5723AA381A}" srcOrd="0" destOrd="0" presId="urn:microsoft.com/office/officeart/2018/2/layout/IconVerticalSolidList"/>
    <dgm:cxn modelId="{BDFB518B-BA78-4D2D-A418-8090BFCAAF48}" type="presOf" srcId="{5D0BA481-9A34-4F93-9F53-50E6A2C82AE6}" destId="{E2535ED4-6AD0-4B93-8E2B-3218FC3C1D51}" srcOrd="0" destOrd="0" presId="urn:microsoft.com/office/officeart/2018/2/layout/IconVerticalSolidList"/>
    <dgm:cxn modelId="{B783D4C0-25A9-447A-A3BA-E3EEF6163B5C}" type="presOf" srcId="{97BA5DE4-EF67-4F9B-8F53-C91987AC8E60}" destId="{D40B698D-5C4C-411A-B9F5-FE5D828E819A}" srcOrd="0" destOrd="0" presId="urn:microsoft.com/office/officeart/2018/2/layout/IconVerticalSolidList"/>
    <dgm:cxn modelId="{8AFA06BF-AF4E-4AE7-B9C0-013C84D4C061}" type="presOf" srcId="{6494ED61-12C4-44DF-AD93-DBDCE51E9E75}" destId="{C1790EC7-5FA2-4F43-8FC1-01C3870066AF}" srcOrd="0" destOrd="0" presId="urn:microsoft.com/office/officeart/2018/2/layout/IconVerticalSolidList"/>
    <dgm:cxn modelId="{8E6BE72E-84D7-46FC-95BC-26382083CCAC}" srcId="{F4F953FE-4A2A-45E8-97DB-5245C88F5CE5}" destId="{97BA5DE4-EF67-4F9B-8F53-C91987AC8E60}" srcOrd="1" destOrd="0" parTransId="{42ECAA61-50D5-4B20-AC2E-3548CD5C8AAF}" sibTransId="{D839E09B-ECDA-476A-80D9-5D282D1F1EBB}"/>
    <dgm:cxn modelId="{35547714-D361-47A3-A562-04C288A580E7}" srcId="{F4F953FE-4A2A-45E8-97DB-5245C88F5CE5}" destId="{6494ED61-12C4-44DF-AD93-DBDCE51E9E75}" srcOrd="3" destOrd="0" parTransId="{4F5A43B5-4F55-45E6-B4AE-2EA2687DBE01}" sibTransId="{ECA78906-0F31-4E8B-BC4A-47260DA1F9D0}"/>
    <dgm:cxn modelId="{4CE97E8A-C918-4945-9568-BA797C57B65C}" srcId="{F4F953FE-4A2A-45E8-97DB-5245C88F5CE5}" destId="{5D0BA481-9A34-4F93-9F53-50E6A2C82AE6}" srcOrd="2" destOrd="0" parTransId="{BE3887A2-1C5E-49FB-A7F4-A6A776B02B21}" sibTransId="{BB1D1BCC-B0C7-492E-9CD4-854BF5EA9D13}"/>
    <dgm:cxn modelId="{B74E83F9-065D-4A37-824B-517AA7C049CF}" srcId="{F4F953FE-4A2A-45E8-97DB-5245C88F5CE5}" destId="{B6797EE3-9A76-4714-A936-E05EE49BFA67}" srcOrd="0" destOrd="0" parTransId="{8E8962E3-D443-4526-B385-EF81882B5A4B}" sibTransId="{E9DD4935-DB94-4463-BD07-E62640F69AB4}"/>
    <dgm:cxn modelId="{84D73A8B-43B7-4D84-9B4D-8496DB5C3DB9}" type="presParOf" srcId="{3279B1F5-6BB1-43AE-B0D1-3E05E21ABB66}" destId="{FF7A9EDD-BE93-42F0-B736-F200664262BB}" srcOrd="0" destOrd="0" presId="urn:microsoft.com/office/officeart/2018/2/layout/IconVerticalSolidList"/>
    <dgm:cxn modelId="{F514066E-F117-4CEF-816E-491DD578E386}" type="presParOf" srcId="{FF7A9EDD-BE93-42F0-B736-F200664262BB}" destId="{44976E58-AE71-4FDB-8A25-D20097972C0C}" srcOrd="0" destOrd="0" presId="urn:microsoft.com/office/officeart/2018/2/layout/IconVerticalSolidList"/>
    <dgm:cxn modelId="{FD3C731C-A5BE-4B69-AA16-AAD9FFD35650}" type="presParOf" srcId="{FF7A9EDD-BE93-42F0-B736-F200664262BB}" destId="{9A95CB47-52BA-431E-A314-C4414D8B54FE}" srcOrd="1" destOrd="0" presId="urn:microsoft.com/office/officeart/2018/2/layout/IconVerticalSolidList"/>
    <dgm:cxn modelId="{229094AA-B83D-44B0-B8A2-BAA46655EAFC}" type="presParOf" srcId="{FF7A9EDD-BE93-42F0-B736-F200664262BB}" destId="{C2BD2E32-1109-4D7D-A840-60EA188CE8F2}" srcOrd="2" destOrd="0" presId="urn:microsoft.com/office/officeart/2018/2/layout/IconVerticalSolidList"/>
    <dgm:cxn modelId="{0FFA9762-B8F0-4768-8B15-2F9C2DF0CDDE}" type="presParOf" srcId="{FF7A9EDD-BE93-42F0-B736-F200664262BB}" destId="{1A49C773-0C4B-46C3-B983-97FEDB73B478}" srcOrd="3" destOrd="0" presId="urn:microsoft.com/office/officeart/2018/2/layout/IconVerticalSolidList"/>
    <dgm:cxn modelId="{5B3E8F3F-8A65-4763-A06E-3BCAFAEE3C91}" type="presParOf" srcId="{3279B1F5-6BB1-43AE-B0D1-3E05E21ABB66}" destId="{12FB0B9D-181C-46A9-8209-888336FDD865}" srcOrd="1" destOrd="0" presId="urn:microsoft.com/office/officeart/2018/2/layout/IconVerticalSolidList"/>
    <dgm:cxn modelId="{9593931B-2C66-4079-ACDF-875AAE541212}" type="presParOf" srcId="{3279B1F5-6BB1-43AE-B0D1-3E05E21ABB66}" destId="{B074CBFF-77F7-46C3-AD84-F74D72C87889}" srcOrd="2" destOrd="0" presId="urn:microsoft.com/office/officeart/2018/2/layout/IconVerticalSolidList"/>
    <dgm:cxn modelId="{690D61E9-210C-43A5-8A85-BC28159781B5}" type="presParOf" srcId="{B074CBFF-77F7-46C3-AD84-F74D72C87889}" destId="{AFEBEBB9-D475-430E-B246-BB1599FED1C3}" srcOrd="0" destOrd="0" presId="urn:microsoft.com/office/officeart/2018/2/layout/IconVerticalSolidList"/>
    <dgm:cxn modelId="{EE38ACE6-9A57-408F-933A-B2E73552D75C}" type="presParOf" srcId="{B074CBFF-77F7-46C3-AD84-F74D72C87889}" destId="{AE6DCB77-4D0E-4E0F-B251-68FF61870EEE}" srcOrd="1" destOrd="0" presId="urn:microsoft.com/office/officeart/2018/2/layout/IconVerticalSolidList"/>
    <dgm:cxn modelId="{533F9F93-0D37-4B24-9E40-3005C0F3AA0D}" type="presParOf" srcId="{B074CBFF-77F7-46C3-AD84-F74D72C87889}" destId="{790C984C-797E-4941-9365-D19D70FB179E}" srcOrd="2" destOrd="0" presId="urn:microsoft.com/office/officeart/2018/2/layout/IconVerticalSolidList"/>
    <dgm:cxn modelId="{311E9029-AFFD-448A-873F-DF099B30B2D1}" type="presParOf" srcId="{B074CBFF-77F7-46C3-AD84-F74D72C87889}" destId="{D40B698D-5C4C-411A-B9F5-FE5D828E819A}" srcOrd="3" destOrd="0" presId="urn:microsoft.com/office/officeart/2018/2/layout/IconVerticalSolidList"/>
    <dgm:cxn modelId="{1B4E628C-0712-4A38-8336-B2EE61C6A345}" type="presParOf" srcId="{3279B1F5-6BB1-43AE-B0D1-3E05E21ABB66}" destId="{47B58073-5BD9-4A73-B3C2-E842A112DFB8}" srcOrd="3" destOrd="0" presId="urn:microsoft.com/office/officeart/2018/2/layout/IconVerticalSolidList"/>
    <dgm:cxn modelId="{48BC21D6-F577-461F-ADD3-DD7189AA3C45}" type="presParOf" srcId="{3279B1F5-6BB1-43AE-B0D1-3E05E21ABB66}" destId="{95B06138-9024-4672-9A88-A7662BB03138}" srcOrd="4" destOrd="0" presId="urn:microsoft.com/office/officeart/2018/2/layout/IconVerticalSolidList"/>
    <dgm:cxn modelId="{3F2D70D7-354C-4FD5-9AB2-03864409F3D9}" type="presParOf" srcId="{95B06138-9024-4672-9A88-A7662BB03138}" destId="{C0C69A23-A747-4A45-8B66-529B38583B08}" srcOrd="0" destOrd="0" presId="urn:microsoft.com/office/officeart/2018/2/layout/IconVerticalSolidList"/>
    <dgm:cxn modelId="{4644E7E7-0B5C-4F83-B35A-62D8256370EC}" type="presParOf" srcId="{95B06138-9024-4672-9A88-A7662BB03138}" destId="{32005BF4-1500-4FC8-AEA8-48E0139AFC52}" srcOrd="1" destOrd="0" presId="urn:microsoft.com/office/officeart/2018/2/layout/IconVerticalSolidList"/>
    <dgm:cxn modelId="{841C5420-294D-495A-9A2A-97FBFBB89F7B}" type="presParOf" srcId="{95B06138-9024-4672-9A88-A7662BB03138}" destId="{41709654-2264-4607-9085-029011B75C47}" srcOrd="2" destOrd="0" presId="urn:microsoft.com/office/officeart/2018/2/layout/IconVerticalSolidList"/>
    <dgm:cxn modelId="{4919E2C6-6513-4ADE-BA1B-592A7AB9BBB3}" type="presParOf" srcId="{95B06138-9024-4672-9A88-A7662BB03138}" destId="{E2535ED4-6AD0-4B93-8E2B-3218FC3C1D51}" srcOrd="3" destOrd="0" presId="urn:microsoft.com/office/officeart/2018/2/layout/IconVerticalSolidList"/>
    <dgm:cxn modelId="{1E6AC6AD-FA60-4688-BCBE-A967DF151B24}" type="presParOf" srcId="{3279B1F5-6BB1-43AE-B0D1-3E05E21ABB66}" destId="{4D5F49CD-E55E-421B-A13E-41BF7C8B9573}" srcOrd="5" destOrd="0" presId="urn:microsoft.com/office/officeart/2018/2/layout/IconVerticalSolidList"/>
    <dgm:cxn modelId="{1B4F70BD-DBE3-4169-B371-C2114E13ED0E}" type="presParOf" srcId="{3279B1F5-6BB1-43AE-B0D1-3E05E21ABB66}" destId="{8DFE29F1-2D94-454A-8DA7-9559C5815002}" srcOrd="6" destOrd="0" presId="urn:microsoft.com/office/officeart/2018/2/layout/IconVerticalSolidList"/>
    <dgm:cxn modelId="{7E764690-E656-4977-839E-60561B70C615}" type="presParOf" srcId="{8DFE29F1-2D94-454A-8DA7-9559C5815002}" destId="{B6F86A16-695D-4B0B-B655-C20C236FADC1}" srcOrd="0" destOrd="0" presId="urn:microsoft.com/office/officeart/2018/2/layout/IconVerticalSolidList"/>
    <dgm:cxn modelId="{3ABE3B4E-47B5-4453-8790-3491B8A89311}" type="presParOf" srcId="{8DFE29F1-2D94-454A-8DA7-9559C5815002}" destId="{D791B671-4ED6-42C2-B1B2-BA89C5480836}" srcOrd="1" destOrd="0" presId="urn:microsoft.com/office/officeart/2018/2/layout/IconVerticalSolidList"/>
    <dgm:cxn modelId="{CEB3F42F-7F08-4908-B4FA-42F7297B8100}" type="presParOf" srcId="{8DFE29F1-2D94-454A-8DA7-9559C5815002}" destId="{84DDA66C-0AD4-43E2-B558-34C7F9064A84}" srcOrd="2" destOrd="0" presId="urn:microsoft.com/office/officeart/2018/2/layout/IconVerticalSolidList"/>
    <dgm:cxn modelId="{6FEA78FB-6C15-4364-BB3D-14EBC90DE350}" type="presParOf" srcId="{8DFE29F1-2D94-454A-8DA7-9559C5815002}" destId="{C1790EC7-5FA2-4F43-8FC1-01C3870066AF}" srcOrd="3" destOrd="0" presId="urn:microsoft.com/office/officeart/2018/2/layout/IconVerticalSolidList"/>
    <dgm:cxn modelId="{65F787D4-4D58-48EA-B0A9-0EE707B98270}" type="presParOf" srcId="{3279B1F5-6BB1-43AE-B0D1-3E05E21ABB66}" destId="{50EF09BC-102C-4C1F-9B37-7B2918694BAB}" srcOrd="7" destOrd="0" presId="urn:microsoft.com/office/officeart/2018/2/layout/IconVerticalSolidList"/>
    <dgm:cxn modelId="{278019E6-71D7-4066-AC3E-BEC83DFAED48}" type="presParOf" srcId="{3279B1F5-6BB1-43AE-B0D1-3E05E21ABB66}" destId="{CE34D363-F42F-49A5-A0AC-A8C470B05345}" srcOrd="8" destOrd="0" presId="urn:microsoft.com/office/officeart/2018/2/layout/IconVerticalSolidList"/>
    <dgm:cxn modelId="{384D0B92-B982-4C12-96CF-F03EE96EED21}" type="presParOf" srcId="{CE34D363-F42F-49A5-A0AC-A8C470B05345}" destId="{658A4364-156D-4073-8C18-AEF7AD730DBE}" srcOrd="0" destOrd="0" presId="urn:microsoft.com/office/officeart/2018/2/layout/IconVerticalSolidList"/>
    <dgm:cxn modelId="{5A746E73-A2A9-4638-BA11-F78619671BEE}" type="presParOf" srcId="{CE34D363-F42F-49A5-A0AC-A8C470B05345}" destId="{838F6B82-174E-484C-A55E-4249207B92E3}" srcOrd="1" destOrd="0" presId="urn:microsoft.com/office/officeart/2018/2/layout/IconVerticalSolidList"/>
    <dgm:cxn modelId="{46251502-7CED-4F4B-B693-079135AFDCFF}" type="presParOf" srcId="{CE34D363-F42F-49A5-A0AC-A8C470B05345}" destId="{55706200-6A23-43F1-A343-77D26ADD0C34}" srcOrd="2" destOrd="0" presId="urn:microsoft.com/office/officeart/2018/2/layout/IconVerticalSolidList"/>
    <dgm:cxn modelId="{90C1A2D8-BB14-44D9-AAF8-A8F13C018A04}" type="presParOf" srcId="{CE34D363-F42F-49A5-A0AC-A8C470B05345}" destId="{65EB127D-6FD2-4CF5-8D16-1D5723AA381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B8A791-7BB4-49E4-85EE-7BF1FCC5BAB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SG"/>
        </a:p>
      </dgm:t>
    </dgm:pt>
    <dgm:pt modelId="{4D1307A4-5A6B-422F-948C-BF8611BD59DD}">
      <dgm:prSet phldrT="[Text]" custT="1"/>
      <dgm:spPr/>
      <dgm:t>
        <a:bodyPr/>
        <a:lstStyle/>
        <a:p>
          <a:r>
            <a:rPr lang="en-US" sz="3600" dirty="0"/>
            <a:t>Atomicity</a:t>
          </a:r>
          <a:endParaRPr lang="en-SG" sz="3600" dirty="0"/>
        </a:p>
      </dgm:t>
    </dgm:pt>
    <dgm:pt modelId="{D76E45F4-851D-4394-A29B-6EB59A33A8CF}" type="parTrans" cxnId="{864793F8-D2FD-48D2-BC95-F333DFD051E4}">
      <dgm:prSet/>
      <dgm:spPr/>
      <dgm:t>
        <a:bodyPr/>
        <a:lstStyle/>
        <a:p>
          <a:endParaRPr lang="en-SG"/>
        </a:p>
      </dgm:t>
    </dgm:pt>
    <dgm:pt modelId="{08701134-39EB-4791-B9A4-D53C11F06691}" type="sibTrans" cxnId="{864793F8-D2FD-48D2-BC95-F333DFD051E4}">
      <dgm:prSet/>
      <dgm:spPr/>
      <dgm:t>
        <a:bodyPr/>
        <a:lstStyle/>
        <a:p>
          <a:endParaRPr lang="en-SG"/>
        </a:p>
      </dgm:t>
    </dgm:pt>
    <dgm:pt modelId="{15E74064-7BFE-4F6B-9477-C26146B50B59}">
      <dgm:prSet phldrT="[Text]" custT="1"/>
      <dgm:spPr/>
      <dgm:t>
        <a:bodyPr/>
        <a:lstStyle/>
        <a:p>
          <a:r>
            <a:rPr lang="en-US" sz="2000" dirty="0"/>
            <a:t>Each transaction is ‘all or nothing’.</a:t>
          </a:r>
          <a:endParaRPr lang="en-SG" sz="2000" dirty="0"/>
        </a:p>
      </dgm:t>
    </dgm:pt>
    <dgm:pt modelId="{9BAF5D7D-FB5B-4204-BB4C-8E53ED61110E}" type="parTrans" cxnId="{26C1AB35-3D33-4C16-9434-9E3A76EB5138}">
      <dgm:prSet/>
      <dgm:spPr/>
      <dgm:t>
        <a:bodyPr/>
        <a:lstStyle/>
        <a:p>
          <a:endParaRPr lang="en-SG"/>
        </a:p>
      </dgm:t>
    </dgm:pt>
    <dgm:pt modelId="{B6DA7F3B-439F-4063-8525-872294749786}" type="sibTrans" cxnId="{26C1AB35-3D33-4C16-9434-9E3A76EB5138}">
      <dgm:prSet/>
      <dgm:spPr/>
      <dgm:t>
        <a:bodyPr/>
        <a:lstStyle/>
        <a:p>
          <a:endParaRPr lang="en-SG"/>
        </a:p>
      </dgm:t>
    </dgm:pt>
    <dgm:pt modelId="{525B90E1-FBE8-4D4F-B3A3-BDD70A05D9F8}">
      <dgm:prSet phldrT="[Text]" custT="1"/>
      <dgm:spPr/>
      <dgm:t>
        <a:bodyPr/>
        <a:lstStyle/>
        <a:p>
          <a:pPr marL="0" lvl="0" indent="0" algn="ctr" defTabSz="1600200">
            <a:lnSpc>
              <a:spcPct val="90000"/>
            </a:lnSpc>
            <a:spcBef>
              <a:spcPct val="0"/>
            </a:spcBef>
            <a:spcAft>
              <a:spcPct val="35000"/>
            </a:spcAft>
            <a:buNone/>
          </a:pPr>
          <a:r>
            <a:rPr lang="en-US" sz="3600" kern="1200" dirty="0">
              <a:solidFill>
                <a:prstClr val="white"/>
              </a:solidFill>
              <a:latin typeface="Gill Sans MT" panose="020B0502020104020203"/>
              <a:ea typeface="+mn-ea"/>
              <a:cs typeface="+mn-cs"/>
            </a:rPr>
            <a:t>Consistency</a:t>
          </a:r>
          <a:endParaRPr lang="en-SG" sz="3600" kern="1200" dirty="0">
            <a:solidFill>
              <a:prstClr val="white"/>
            </a:solidFill>
            <a:latin typeface="Gill Sans MT" panose="020B0502020104020203"/>
            <a:ea typeface="+mn-ea"/>
            <a:cs typeface="+mn-cs"/>
          </a:endParaRPr>
        </a:p>
      </dgm:t>
    </dgm:pt>
    <dgm:pt modelId="{28A55041-E385-416C-A5DA-27F79BB4BD23}" type="parTrans" cxnId="{5F40093F-56F8-4F3A-9AB2-12FF6D9D97AD}">
      <dgm:prSet/>
      <dgm:spPr/>
      <dgm:t>
        <a:bodyPr/>
        <a:lstStyle/>
        <a:p>
          <a:endParaRPr lang="en-SG"/>
        </a:p>
      </dgm:t>
    </dgm:pt>
    <dgm:pt modelId="{00A25EBA-27BA-4B2F-9D48-78DFF0C0B0B9}" type="sibTrans" cxnId="{5F40093F-56F8-4F3A-9AB2-12FF6D9D97AD}">
      <dgm:prSet/>
      <dgm:spPr/>
      <dgm:t>
        <a:bodyPr/>
        <a:lstStyle/>
        <a:p>
          <a:endParaRPr lang="en-SG"/>
        </a:p>
      </dgm:t>
    </dgm:pt>
    <dgm:pt modelId="{310C1044-2C15-4F63-9309-5ABDA868C36C}">
      <dgm:prSet phldrT="[Text]"/>
      <dgm:spPr/>
      <dgm:t>
        <a:bodyPr/>
        <a:lstStyle/>
        <a:p>
          <a:pPr>
            <a:lnSpc>
              <a:spcPct val="100000"/>
            </a:lnSpc>
          </a:pPr>
          <a:r>
            <a:rPr lang="en-US" dirty="0"/>
            <a:t>Any transaction will bring the database from one valid state to another. </a:t>
          </a:r>
          <a:endParaRPr lang="en-SG" dirty="0"/>
        </a:p>
      </dgm:t>
    </dgm:pt>
    <dgm:pt modelId="{D9B5BD04-908B-487B-A978-6C02B7CFB1DA}" type="parTrans" cxnId="{EAE11402-72E0-427D-A297-8BE84611B887}">
      <dgm:prSet/>
      <dgm:spPr/>
      <dgm:t>
        <a:bodyPr/>
        <a:lstStyle/>
        <a:p>
          <a:endParaRPr lang="en-SG"/>
        </a:p>
      </dgm:t>
    </dgm:pt>
    <dgm:pt modelId="{7C4D0961-3309-4F8A-BE2C-B3A48D4A8EDF}" type="sibTrans" cxnId="{EAE11402-72E0-427D-A297-8BE84611B887}">
      <dgm:prSet/>
      <dgm:spPr/>
      <dgm:t>
        <a:bodyPr/>
        <a:lstStyle/>
        <a:p>
          <a:endParaRPr lang="en-SG"/>
        </a:p>
      </dgm:t>
    </dgm:pt>
    <dgm:pt modelId="{093373AF-1C09-47B4-A6DF-030FF08E058D}">
      <dgm:prSet phldrT="[Text]" custT="1"/>
      <dgm:spPr/>
      <dgm:t>
        <a:bodyPr/>
        <a:lstStyle/>
        <a:p>
          <a:pPr marL="0" lvl="0" indent="0" algn="ctr" defTabSz="1600200">
            <a:lnSpc>
              <a:spcPct val="90000"/>
            </a:lnSpc>
            <a:spcBef>
              <a:spcPct val="0"/>
            </a:spcBef>
            <a:spcAft>
              <a:spcPct val="35000"/>
            </a:spcAft>
            <a:buNone/>
          </a:pPr>
          <a:r>
            <a:rPr lang="en-US" sz="3600" kern="1200" dirty="0">
              <a:solidFill>
                <a:prstClr val="white"/>
              </a:solidFill>
              <a:latin typeface="Gill Sans MT" panose="020B0502020104020203"/>
              <a:ea typeface="+mn-ea"/>
              <a:cs typeface="+mn-cs"/>
            </a:rPr>
            <a:t>Isolation</a:t>
          </a:r>
          <a:endParaRPr lang="en-SG" sz="3600" kern="1200" dirty="0">
            <a:solidFill>
              <a:prstClr val="white"/>
            </a:solidFill>
            <a:latin typeface="Gill Sans MT" panose="020B0502020104020203"/>
            <a:ea typeface="+mn-ea"/>
            <a:cs typeface="+mn-cs"/>
          </a:endParaRPr>
        </a:p>
      </dgm:t>
    </dgm:pt>
    <dgm:pt modelId="{FC108B15-9A97-40FB-9FA8-AE09EB56431C}" type="parTrans" cxnId="{548809D3-2345-4AB1-8E51-8BAF888FFBC2}">
      <dgm:prSet/>
      <dgm:spPr/>
      <dgm:t>
        <a:bodyPr/>
        <a:lstStyle/>
        <a:p>
          <a:endParaRPr lang="en-SG"/>
        </a:p>
      </dgm:t>
    </dgm:pt>
    <dgm:pt modelId="{D6D69EE1-D417-47C9-B876-FA112601451E}" type="sibTrans" cxnId="{548809D3-2345-4AB1-8E51-8BAF888FFBC2}">
      <dgm:prSet/>
      <dgm:spPr/>
      <dgm:t>
        <a:bodyPr/>
        <a:lstStyle/>
        <a:p>
          <a:endParaRPr lang="en-SG"/>
        </a:p>
      </dgm:t>
    </dgm:pt>
    <dgm:pt modelId="{180D2AA5-DAC0-462E-B440-D282376404E2}">
      <dgm:prSet phldrT="[Text]"/>
      <dgm:spPr/>
      <dgm:t>
        <a:bodyPr/>
        <a:lstStyle/>
        <a:p>
          <a:pPr>
            <a:lnSpc>
              <a:spcPct val="100000"/>
            </a:lnSpc>
          </a:pPr>
          <a:r>
            <a:rPr lang="en-US" dirty="0"/>
            <a:t>The concurrent execution of transactions results in a system state that would be obtained if the transactions were executed serially.</a:t>
          </a:r>
          <a:endParaRPr lang="en-SG" dirty="0"/>
        </a:p>
      </dgm:t>
    </dgm:pt>
    <dgm:pt modelId="{CC0B5B71-18B3-497D-A7E1-6BD3625A8E25}" type="parTrans" cxnId="{56F802E6-585C-4153-BD69-5EDE5CE213D3}">
      <dgm:prSet/>
      <dgm:spPr/>
      <dgm:t>
        <a:bodyPr/>
        <a:lstStyle/>
        <a:p>
          <a:endParaRPr lang="en-SG"/>
        </a:p>
      </dgm:t>
    </dgm:pt>
    <dgm:pt modelId="{34A49A43-5B4D-47C4-9CFF-988EFC15098D}" type="sibTrans" cxnId="{56F802E6-585C-4153-BD69-5EDE5CE213D3}">
      <dgm:prSet/>
      <dgm:spPr/>
      <dgm:t>
        <a:bodyPr/>
        <a:lstStyle/>
        <a:p>
          <a:endParaRPr lang="en-SG"/>
        </a:p>
      </dgm:t>
    </dgm:pt>
    <dgm:pt modelId="{AAB94F08-542D-4550-B802-F884365737BE}">
      <dgm:prSet phldrT="[Text]" custT="1"/>
      <dgm:spPr/>
      <dgm:t>
        <a:bodyPr/>
        <a:lstStyle/>
        <a:p>
          <a:pPr marL="0" lvl="0" indent="0" algn="ctr" defTabSz="1600200">
            <a:lnSpc>
              <a:spcPct val="90000"/>
            </a:lnSpc>
            <a:spcBef>
              <a:spcPct val="0"/>
            </a:spcBef>
            <a:spcAft>
              <a:spcPct val="35000"/>
            </a:spcAft>
            <a:buNone/>
          </a:pPr>
          <a:r>
            <a:rPr lang="en-US" sz="3600" kern="1200" dirty="0">
              <a:solidFill>
                <a:prstClr val="white"/>
              </a:solidFill>
              <a:latin typeface="Gill Sans MT" panose="020B0502020104020203"/>
              <a:ea typeface="+mn-ea"/>
              <a:cs typeface="+mn-cs"/>
            </a:rPr>
            <a:t>Durability</a:t>
          </a:r>
          <a:endParaRPr lang="en-SG" sz="3600" kern="1200" dirty="0">
            <a:solidFill>
              <a:prstClr val="white"/>
            </a:solidFill>
            <a:latin typeface="Gill Sans MT" panose="020B0502020104020203"/>
            <a:ea typeface="+mn-ea"/>
            <a:cs typeface="+mn-cs"/>
          </a:endParaRPr>
        </a:p>
      </dgm:t>
    </dgm:pt>
    <dgm:pt modelId="{30A67E22-3023-471F-8844-2D67D9EF6BED}" type="parTrans" cxnId="{56145BE2-AA2E-4AFE-B5BB-16ADB0603F17}">
      <dgm:prSet/>
      <dgm:spPr/>
      <dgm:t>
        <a:bodyPr/>
        <a:lstStyle/>
        <a:p>
          <a:endParaRPr lang="en-SG"/>
        </a:p>
      </dgm:t>
    </dgm:pt>
    <dgm:pt modelId="{AAF988ED-D8D6-4790-AE2B-DBFF90C7AD6E}" type="sibTrans" cxnId="{56145BE2-AA2E-4AFE-B5BB-16ADB0603F17}">
      <dgm:prSet/>
      <dgm:spPr/>
      <dgm:t>
        <a:bodyPr/>
        <a:lstStyle/>
        <a:p>
          <a:endParaRPr lang="en-SG"/>
        </a:p>
      </dgm:t>
    </dgm:pt>
    <dgm:pt modelId="{56CA0ACB-59F9-4208-B4AF-14130B788CFD}">
      <dgm:prSet phldrT="[Text]" custT="1"/>
      <dgm:spPr/>
      <dgm:t>
        <a:bodyPr/>
        <a:lstStyle/>
        <a:p>
          <a:r>
            <a:rPr lang="en-US" sz="2000" dirty="0"/>
            <a:t>If part of the transaction fails, then the entire transaction fails.</a:t>
          </a:r>
          <a:endParaRPr lang="en-SG" sz="2000" dirty="0"/>
        </a:p>
      </dgm:t>
    </dgm:pt>
    <dgm:pt modelId="{ABF41EF0-41F1-4BD7-B204-63AAC04BCD75}" type="parTrans" cxnId="{2096DA64-F6DA-4349-B489-15C3D103C3B5}">
      <dgm:prSet/>
      <dgm:spPr/>
      <dgm:t>
        <a:bodyPr/>
        <a:lstStyle/>
        <a:p>
          <a:endParaRPr lang="en-SG"/>
        </a:p>
      </dgm:t>
    </dgm:pt>
    <dgm:pt modelId="{BA775E67-8511-4182-B0C0-C347DD98210E}" type="sibTrans" cxnId="{2096DA64-F6DA-4349-B489-15C3D103C3B5}">
      <dgm:prSet/>
      <dgm:spPr/>
      <dgm:t>
        <a:bodyPr/>
        <a:lstStyle/>
        <a:p>
          <a:endParaRPr lang="en-SG"/>
        </a:p>
      </dgm:t>
    </dgm:pt>
    <dgm:pt modelId="{C0907ADA-E0B4-4372-B4BF-26E7527604AF}">
      <dgm:prSet phldrT="[Text]" custT="1"/>
      <dgm:spPr/>
      <dgm:t>
        <a:bodyPr/>
        <a:lstStyle/>
        <a:p>
          <a:r>
            <a:rPr lang="en-US" sz="2000" dirty="0"/>
            <a:t>The database state is left unchanged.</a:t>
          </a:r>
          <a:endParaRPr lang="en-SG" sz="2000" dirty="0"/>
        </a:p>
      </dgm:t>
    </dgm:pt>
    <dgm:pt modelId="{182441D0-3FFE-41D4-BF23-33BC4ACE43B6}" type="parTrans" cxnId="{7FC71D0B-F710-4C97-9ACA-4E04ABACBD59}">
      <dgm:prSet/>
      <dgm:spPr/>
      <dgm:t>
        <a:bodyPr/>
        <a:lstStyle/>
        <a:p>
          <a:endParaRPr lang="en-SG"/>
        </a:p>
      </dgm:t>
    </dgm:pt>
    <dgm:pt modelId="{EEF496E5-ED9E-4725-A324-EAA898355BE6}" type="sibTrans" cxnId="{7FC71D0B-F710-4C97-9ACA-4E04ABACBD59}">
      <dgm:prSet/>
      <dgm:spPr/>
      <dgm:t>
        <a:bodyPr/>
        <a:lstStyle/>
        <a:p>
          <a:endParaRPr lang="en-SG"/>
        </a:p>
      </dgm:t>
    </dgm:pt>
    <dgm:pt modelId="{FBD3962E-D94B-49BD-B456-12FA76E6F3AB}">
      <dgm:prSet phldrT="[Text]"/>
      <dgm:spPr/>
      <dgm:t>
        <a:bodyPr/>
        <a:lstStyle/>
        <a:p>
          <a:pPr>
            <a:lnSpc>
              <a:spcPct val="100000"/>
            </a:lnSpc>
          </a:pPr>
          <a:r>
            <a:rPr lang="en-US" dirty="0"/>
            <a:t>Once transaction has been committed, it will remain so.</a:t>
          </a:r>
          <a:endParaRPr lang="en-SG" dirty="0"/>
        </a:p>
      </dgm:t>
    </dgm:pt>
    <dgm:pt modelId="{56431ABE-A76C-42F0-93AE-43D1E199F560}" type="parTrans" cxnId="{F573F288-0A07-45D2-B7DD-8D29598D0881}">
      <dgm:prSet/>
      <dgm:spPr/>
      <dgm:t>
        <a:bodyPr/>
        <a:lstStyle/>
        <a:p>
          <a:endParaRPr lang="en-SG"/>
        </a:p>
      </dgm:t>
    </dgm:pt>
    <dgm:pt modelId="{59375262-7F64-43DA-87D2-B7546B1BAD7A}" type="sibTrans" cxnId="{F573F288-0A07-45D2-B7DD-8D29598D0881}">
      <dgm:prSet/>
      <dgm:spPr/>
      <dgm:t>
        <a:bodyPr/>
        <a:lstStyle/>
        <a:p>
          <a:endParaRPr lang="en-SG"/>
        </a:p>
      </dgm:t>
    </dgm:pt>
    <dgm:pt modelId="{55E44578-9CE5-4F0B-993D-0E3E15ED8C8C}">
      <dgm:prSet phldrT="[Text]"/>
      <dgm:spPr/>
      <dgm:t>
        <a:bodyPr/>
        <a:lstStyle/>
        <a:p>
          <a:pPr>
            <a:lnSpc>
              <a:spcPct val="100000"/>
            </a:lnSpc>
          </a:pPr>
          <a:r>
            <a:rPr lang="en-US" dirty="0"/>
            <a:t>It satisfies all the rules and constraints that database.</a:t>
          </a:r>
          <a:endParaRPr lang="en-SG" dirty="0"/>
        </a:p>
      </dgm:t>
    </dgm:pt>
    <dgm:pt modelId="{F1DCE619-CA7B-4174-8C67-25AB722945E9}" type="parTrans" cxnId="{F10A0DD9-AA55-423A-89C1-B4B0139E9843}">
      <dgm:prSet/>
      <dgm:spPr/>
      <dgm:t>
        <a:bodyPr/>
        <a:lstStyle/>
        <a:p>
          <a:endParaRPr lang="en-SG"/>
        </a:p>
      </dgm:t>
    </dgm:pt>
    <dgm:pt modelId="{CCC76808-AC76-46B8-AD21-8F1979332DA0}" type="sibTrans" cxnId="{F10A0DD9-AA55-423A-89C1-B4B0139E9843}">
      <dgm:prSet/>
      <dgm:spPr/>
      <dgm:t>
        <a:bodyPr/>
        <a:lstStyle/>
        <a:p>
          <a:endParaRPr lang="en-SG"/>
        </a:p>
      </dgm:t>
    </dgm:pt>
    <dgm:pt modelId="{81BA7493-82A9-4C24-AB3A-5671A7A0DEFB}" type="pres">
      <dgm:prSet presAssocID="{7BB8A791-7BB4-49E4-85EE-7BF1FCC5BAB2}" presName="Name0" presStyleCnt="0">
        <dgm:presLayoutVars>
          <dgm:dir/>
          <dgm:animLvl val="lvl"/>
          <dgm:resizeHandles val="exact"/>
        </dgm:presLayoutVars>
      </dgm:prSet>
      <dgm:spPr/>
      <dgm:t>
        <a:bodyPr/>
        <a:lstStyle/>
        <a:p>
          <a:endParaRPr lang="en-US"/>
        </a:p>
      </dgm:t>
    </dgm:pt>
    <dgm:pt modelId="{476AFDFB-7EA0-4EAC-9C77-5F5A74E3E34C}" type="pres">
      <dgm:prSet presAssocID="{4D1307A4-5A6B-422F-948C-BF8611BD59DD}" presName="linNode" presStyleCnt="0"/>
      <dgm:spPr/>
    </dgm:pt>
    <dgm:pt modelId="{99676116-8D47-4F31-B200-28D552AE4211}" type="pres">
      <dgm:prSet presAssocID="{4D1307A4-5A6B-422F-948C-BF8611BD59DD}" presName="parentText" presStyleLbl="node1" presStyleIdx="0" presStyleCnt="4">
        <dgm:presLayoutVars>
          <dgm:chMax val="1"/>
          <dgm:bulletEnabled val="1"/>
        </dgm:presLayoutVars>
      </dgm:prSet>
      <dgm:spPr/>
      <dgm:t>
        <a:bodyPr/>
        <a:lstStyle/>
        <a:p>
          <a:endParaRPr lang="en-US"/>
        </a:p>
      </dgm:t>
    </dgm:pt>
    <dgm:pt modelId="{764F852D-7CD4-4D9B-8FD4-E10087FC4B1A}" type="pres">
      <dgm:prSet presAssocID="{4D1307A4-5A6B-422F-948C-BF8611BD59DD}" presName="descendantText" presStyleLbl="alignAccFollowNode1" presStyleIdx="0" presStyleCnt="4">
        <dgm:presLayoutVars>
          <dgm:bulletEnabled val="1"/>
        </dgm:presLayoutVars>
      </dgm:prSet>
      <dgm:spPr/>
      <dgm:t>
        <a:bodyPr/>
        <a:lstStyle/>
        <a:p>
          <a:endParaRPr lang="en-US"/>
        </a:p>
      </dgm:t>
    </dgm:pt>
    <dgm:pt modelId="{1D99ECDF-BA0F-4725-9081-2E4AD6E6266D}" type="pres">
      <dgm:prSet presAssocID="{08701134-39EB-4791-B9A4-D53C11F06691}" presName="sp" presStyleCnt="0"/>
      <dgm:spPr/>
    </dgm:pt>
    <dgm:pt modelId="{3DBD8C34-8141-4A8E-87CC-5AFE263C4F0C}" type="pres">
      <dgm:prSet presAssocID="{525B90E1-FBE8-4D4F-B3A3-BDD70A05D9F8}" presName="linNode" presStyleCnt="0"/>
      <dgm:spPr/>
    </dgm:pt>
    <dgm:pt modelId="{1C6BF986-1E0D-4255-BF5B-A250935D7CC6}" type="pres">
      <dgm:prSet presAssocID="{525B90E1-FBE8-4D4F-B3A3-BDD70A05D9F8}" presName="parentText" presStyleLbl="node1" presStyleIdx="1" presStyleCnt="4">
        <dgm:presLayoutVars>
          <dgm:chMax val="1"/>
          <dgm:bulletEnabled val="1"/>
        </dgm:presLayoutVars>
      </dgm:prSet>
      <dgm:spPr/>
      <dgm:t>
        <a:bodyPr/>
        <a:lstStyle/>
        <a:p>
          <a:endParaRPr lang="en-US"/>
        </a:p>
      </dgm:t>
    </dgm:pt>
    <dgm:pt modelId="{11338B35-AEE8-4933-9EA6-E5DAA300926C}" type="pres">
      <dgm:prSet presAssocID="{525B90E1-FBE8-4D4F-B3A3-BDD70A05D9F8}" presName="descendantText" presStyleLbl="alignAccFollowNode1" presStyleIdx="1" presStyleCnt="4">
        <dgm:presLayoutVars>
          <dgm:bulletEnabled val="1"/>
        </dgm:presLayoutVars>
      </dgm:prSet>
      <dgm:spPr/>
      <dgm:t>
        <a:bodyPr/>
        <a:lstStyle/>
        <a:p>
          <a:endParaRPr lang="en-US"/>
        </a:p>
      </dgm:t>
    </dgm:pt>
    <dgm:pt modelId="{BA59DA52-E0BE-4E2C-8337-97031746A557}" type="pres">
      <dgm:prSet presAssocID="{00A25EBA-27BA-4B2F-9D48-78DFF0C0B0B9}" presName="sp" presStyleCnt="0"/>
      <dgm:spPr/>
    </dgm:pt>
    <dgm:pt modelId="{B064A704-3511-46EE-9615-4B7030A960B3}" type="pres">
      <dgm:prSet presAssocID="{093373AF-1C09-47B4-A6DF-030FF08E058D}" presName="linNode" presStyleCnt="0"/>
      <dgm:spPr/>
    </dgm:pt>
    <dgm:pt modelId="{DADFCDCB-EB72-4D11-BA96-1C51A0444C4F}" type="pres">
      <dgm:prSet presAssocID="{093373AF-1C09-47B4-A6DF-030FF08E058D}" presName="parentText" presStyleLbl="node1" presStyleIdx="2" presStyleCnt="4">
        <dgm:presLayoutVars>
          <dgm:chMax val="1"/>
          <dgm:bulletEnabled val="1"/>
        </dgm:presLayoutVars>
      </dgm:prSet>
      <dgm:spPr/>
      <dgm:t>
        <a:bodyPr/>
        <a:lstStyle/>
        <a:p>
          <a:endParaRPr lang="en-US"/>
        </a:p>
      </dgm:t>
    </dgm:pt>
    <dgm:pt modelId="{B92CA74F-718A-4F7E-AB45-BB892BA2532C}" type="pres">
      <dgm:prSet presAssocID="{093373AF-1C09-47B4-A6DF-030FF08E058D}" presName="descendantText" presStyleLbl="alignAccFollowNode1" presStyleIdx="2" presStyleCnt="4">
        <dgm:presLayoutVars>
          <dgm:bulletEnabled val="1"/>
        </dgm:presLayoutVars>
      </dgm:prSet>
      <dgm:spPr/>
      <dgm:t>
        <a:bodyPr/>
        <a:lstStyle/>
        <a:p>
          <a:endParaRPr lang="en-US"/>
        </a:p>
      </dgm:t>
    </dgm:pt>
    <dgm:pt modelId="{792E9796-05EA-470A-A2F3-A2342D03729E}" type="pres">
      <dgm:prSet presAssocID="{D6D69EE1-D417-47C9-B876-FA112601451E}" presName="sp" presStyleCnt="0"/>
      <dgm:spPr/>
    </dgm:pt>
    <dgm:pt modelId="{0D7F48AC-1223-4296-A905-926578C2216B}" type="pres">
      <dgm:prSet presAssocID="{AAB94F08-542D-4550-B802-F884365737BE}" presName="linNode" presStyleCnt="0"/>
      <dgm:spPr/>
    </dgm:pt>
    <dgm:pt modelId="{78A145F3-B64D-4B96-975B-666793529A2A}" type="pres">
      <dgm:prSet presAssocID="{AAB94F08-542D-4550-B802-F884365737BE}" presName="parentText" presStyleLbl="node1" presStyleIdx="3" presStyleCnt="4">
        <dgm:presLayoutVars>
          <dgm:chMax val="1"/>
          <dgm:bulletEnabled val="1"/>
        </dgm:presLayoutVars>
      </dgm:prSet>
      <dgm:spPr/>
      <dgm:t>
        <a:bodyPr/>
        <a:lstStyle/>
        <a:p>
          <a:endParaRPr lang="en-US"/>
        </a:p>
      </dgm:t>
    </dgm:pt>
    <dgm:pt modelId="{674665D9-AF7A-4F44-8E83-EFFDC9160B2E}" type="pres">
      <dgm:prSet presAssocID="{AAB94F08-542D-4550-B802-F884365737BE}" presName="descendantText" presStyleLbl="alignAccFollowNode1" presStyleIdx="3" presStyleCnt="4">
        <dgm:presLayoutVars>
          <dgm:bulletEnabled val="1"/>
        </dgm:presLayoutVars>
      </dgm:prSet>
      <dgm:spPr/>
      <dgm:t>
        <a:bodyPr/>
        <a:lstStyle/>
        <a:p>
          <a:endParaRPr lang="en-US"/>
        </a:p>
      </dgm:t>
    </dgm:pt>
  </dgm:ptLst>
  <dgm:cxnLst>
    <dgm:cxn modelId="{F573F288-0A07-45D2-B7DD-8D29598D0881}" srcId="{AAB94F08-542D-4550-B802-F884365737BE}" destId="{FBD3962E-D94B-49BD-B456-12FA76E6F3AB}" srcOrd="0" destOrd="0" parTransId="{56431ABE-A76C-42F0-93AE-43D1E199F560}" sibTransId="{59375262-7F64-43DA-87D2-B7546B1BAD7A}"/>
    <dgm:cxn modelId="{26C1AB35-3D33-4C16-9434-9E3A76EB5138}" srcId="{4D1307A4-5A6B-422F-948C-BF8611BD59DD}" destId="{15E74064-7BFE-4F6B-9477-C26146B50B59}" srcOrd="0" destOrd="0" parTransId="{9BAF5D7D-FB5B-4204-BB4C-8E53ED61110E}" sibTransId="{B6DA7F3B-439F-4063-8525-872294749786}"/>
    <dgm:cxn modelId="{2096DA64-F6DA-4349-B489-15C3D103C3B5}" srcId="{4D1307A4-5A6B-422F-948C-BF8611BD59DD}" destId="{56CA0ACB-59F9-4208-B4AF-14130B788CFD}" srcOrd="1" destOrd="0" parTransId="{ABF41EF0-41F1-4BD7-B204-63AAC04BCD75}" sibTransId="{BA775E67-8511-4182-B0C0-C347DD98210E}"/>
    <dgm:cxn modelId="{9BC5D066-1EFE-482D-9D59-DC1D4E54372D}" type="presOf" srcId="{56CA0ACB-59F9-4208-B4AF-14130B788CFD}" destId="{764F852D-7CD4-4D9B-8FD4-E10087FC4B1A}" srcOrd="0" destOrd="1" presId="urn:microsoft.com/office/officeart/2005/8/layout/vList5"/>
    <dgm:cxn modelId="{5DE6692F-2636-4862-90A8-ADCEA4AAA757}" type="presOf" srcId="{15E74064-7BFE-4F6B-9477-C26146B50B59}" destId="{764F852D-7CD4-4D9B-8FD4-E10087FC4B1A}" srcOrd="0" destOrd="0" presId="urn:microsoft.com/office/officeart/2005/8/layout/vList5"/>
    <dgm:cxn modelId="{5F40093F-56F8-4F3A-9AB2-12FF6D9D97AD}" srcId="{7BB8A791-7BB4-49E4-85EE-7BF1FCC5BAB2}" destId="{525B90E1-FBE8-4D4F-B3A3-BDD70A05D9F8}" srcOrd="1" destOrd="0" parTransId="{28A55041-E385-416C-A5DA-27F79BB4BD23}" sibTransId="{00A25EBA-27BA-4B2F-9D48-78DFF0C0B0B9}"/>
    <dgm:cxn modelId="{56F802E6-585C-4153-BD69-5EDE5CE213D3}" srcId="{093373AF-1C09-47B4-A6DF-030FF08E058D}" destId="{180D2AA5-DAC0-462E-B440-D282376404E2}" srcOrd="0" destOrd="0" parTransId="{CC0B5B71-18B3-497D-A7E1-6BD3625A8E25}" sibTransId="{34A49A43-5B4D-47C4-9CFF-988EFC15098D}"/>
    <dgm:cxn modelId="{50825E6F-9CC2-47C1-9EE0-575EB8C2C713}" type="presOf" srcId="{310C1044-2C15-4F63-9309-5ABDA868C36C}" destId="{11338B35-AEE8-4933-9EA6-E5DAA300926C}" srcOrd="0" destOrd="0" presId="urn:microsoft.com/office/officeart/2005/8/layout/vList5"/>
    <dgm:cxn modelId="{501DCDB4-75A3-4A54-AB32-CDA3E60B47BD}" type="presOf" srcId="{180D2AA5-DAC0-462E-B440-D282376404E2}" destId="{B92CA74F-718A-4F7E-AB45-BB892BA2532C}" srcOrd="0" destOrd="0" presId="urn:microsoft.com/office/officeart/2005/8/layout/vList5"/>
    <dgm:cxn modelId="{5D03E1D5-574D-48FA-84B0-01D59689C5BE}" type="presOf" srcId="{FBD3962E-D94B-49BD-B456-12FA76E6F3AB}" destId="{674665D9-AF7A-4F44-8E83-EFFDC9160B2E}" srcOrd="0" destOrd="0" presId="urn:microsoft.com/office/officeart/2005/8/layout/vList5"/>
    <dgm:cxn modelId="{EAE11402-72E0-427D-A297-8BE84611B887}" srcId="{525B90E1-FBE8-4D4F-B3A3-BDD70A05D9F8}" destId="{310C1044-2C15-4F63-9309-5ABDA868C36C}" srcOrd="0" destOrd="0" parTransId="{D9B5BD04-908B-487B-A978-6C02B7CFB1DA}" sibTransId="{7C4D0961-3309-4F8A-BE2C-B3A48D4A8EDF}"/>
    <dgm:cxn modelId="{548809D3-2345-4AB1-8E51-8BAF888FFBC2}" srcId="{7BB8A791-7BB4-49E4-85EE-7BF1FCC5BAB2}" destId="{093373AF-1C09-47B4-A6DF-030FF08E058D}" srcOrd="2" destOrd="0" parTransId="{FC108B15-9A97-40FB-9FA8-AE09EB56431C}" sibTransId="{D6D69EE1-D417-47C9-B876-FA112601451E}"/>
    <dgm:cxn modelId="{806C34A0-B0FB-40FC-8FCF-B841E8DFA7A3}" type="presOf" srcId="{525B90E1-FBE8-4D4F-B3A3-BDD70A05D9F8}" destId="{1C6BF986-1E0D-4255-BF5B-A250935D7CC6}" srcOrd="0" destOrd="0" presId="urn:microsoft.com/office/officeart/2005/8/layout/vList5"/>
    <dgm:cxn modelId="{F10A0DD9-AA55-423A-89C1-B4B0139E9843}" srcId="{525B90E1-FBE8-4D4F-B3A3-BDD70A05D9F8}" destId="{55E44578-9CE5-4F0B-993D-0E3E15ED8C8C}" srcOrd="1" destOrd="0" parTransId="{F1DCE619-CA7B-4174-8C67-25AB722945E9}" sibTransId="{CCC76808-AC76-46B8-AD21-8F1979332DA0}"/>
    <dgm:cxn modelId="{A2CFE1D2-AC96-4B77-B9C1-205428479EC0}" type="presOf" srcId="{4D1307A4-5A6B-422F-948C-BF8611BD59DD}" destId="{99676116-8D47-4F31-B200-28D552AE4211}" srcOrd="0" destOrd="0" presId="urn:microsoft.com/office/officeart/2005/8/layout/vList5"/>
    <dgm:cxn modelId="{864793F8-D2FD-48D2-BC95-F333DFD051E4}" srcId="{7BB8A791-7BB4-49E4-85EE-7BF1FCC5BAB2}" destId="{4D1307A4-5A6B-422F-948C-BF8611BD59DD}" srcOrd="0" destOrd="0" parTransId="{D76E45F4-851D-4394-A29B-6EB59A33A8CF}" sibTransId="{08701134-39EB-4791-B9A4-D53C11F06691}"/>
    <dgm:cxn modelId="{57AB547F-2246-419A-B220-A5CF403699BB}" type="presOf" srcId="{55E44578-9CE5-4F0B-993D-0E3E15ED8C8C}" destId="{11338B35-AEE8-4933-9EA6-E5DAA300926C}" srcOrd="0" destOrd="1" presId="urn:microsoft.com/office/officeart/2005/8/layout/vList5"/>
    <dgm:cxn modelId="{7FC71D0B-F710-4C97-9ACA-4E04ABACBD59}" srcId="{4D1307A4-5A6B-422F-948C-BF8611BD59DD}" destId="{C0907ADA-E0B4-4372-B4BF-26E7527604AF}" srcOrd="2" destOrd="0" parTransId="{182441D0-3FFE-41D4-BF23-33BC4ACE43B6}" sibTransId="{EEF496E5-ED9E-4725-A324-EAA898355BE6}"/>
    <dgm:cxn modelId="{E94DFC77-922B-401A-8B6A-F5AD45B9624A}" type="presOf" srcId="{7BB8A791-7BB4-49E4-85EE-7BF1FCC5BAB2}" destId="{81BA7493-82A9-4C24-AB3A-5671A7A0DEFB}" srcOrd="0" destOrd="0" presId="urn:microsoft.com/office/officeart/2005/8/layout/vList5"/>
    <dgm:cxn modelId="{56145BE2-AA2E-4AFE-B5BB-16ADB0603F17}" srcId="{7BB8A791-7BB4-49E4-85EE-7BF1FCC5BAB2}" destId="{AAB94F08-542D-4550-B802-F884365737BE}" srcOrd="3" destOrd="0" parTransId="{30A67E22-3023-471F-8844-2D67D9EF6BED}" sibTransId="{AAF988ED-D8D6-4790-AE2B-DBFF90C7AD6E}"/>
    <dgm:cxn modelId="{91A41E2D-4BEF-45B1-BC8F-98089EBC5120}" type="presOf" srcId="{C0907ADA-E0B4-4372-B4BF-26E7527604AF}" destId="{764F852D-7CD4-4D9B-8FD4-E10087FC4B1A}" srcOrd="0" destOrd="2" presId="urn:microsoft.com/office/officeart/2005/8/layout/vList5"/>
    <dgm:cxn modelId="{BD64E469-399A-4E1C-8AB7-023B1417EA07}" type="presOf" srcId="{AAB94F08-542D-4550-B802-F884365737BE}" destId="{78A145F3-B64D-4B96-975B-666793529A2A}" srcOrd="0" destOrd="0" presId="urn:microsoft.com/office/officeart/2005/8/layout/vList5"/>
    <dgm:cxn modelId="{2F5731D3-C035-4FAE-A96C-C5D2963DFCFB}" type="presOf" srcId="{093373AF-1C09-47B4-A6DF-030FF08E058D}" destId="{DADFCDCB-EB72-4D11-BA96-1C51A0444C4F}" srcOrd="0" destOrd="0" presId="urn:microsoft.com/office/officeart/2005/8/layout/vList5"/>
    <dgm:cxn modelId="{B7EDD2A2-9AF2-4D67-995F-6C0D014690D7}" type="presParOf" srcId="{81BA7493-82A9-4C24-AB3A-5671A7A0DEFB}" destId="{476AFDFB-7EA0-4EAC-9C77-5F5A74E3E34C}" srcOrd="0" destOrd="0" presId="urn:microsoft.com/office/officeart/2005/8/layout/vList5"/>
    <dgm:cxn modelId="{6A9A1CC7-D352-4B38-8B80-E7BA37201724}" type="presParOf" srcId="{476AFDFB-7EA0-4EAC-9C77-5F5A74E3E34C}" destId="{99676116-8D47-4F31-B200-28D552AE4211}" srcOrd="0" destOrd="0" presId="urn:microsoft.com/office/officeart/2005/8/layout/vList5"/>
    <dgm:cxn modelId="{C3420685-2DC9-4940-9F0A-8760A554D5C8}" type="presParOf" srcId="{476AFDFB-7EA0-4EAC-9C77-5F5A74E3E34C}" destId="{764F852D-7CD4-4D9B-8FD4-E10087FC4B1A}" srcOrd="1" destOrd="0" presId="urn:microsoft.com/office/officeart/2005/8/layout/vList5"/>
    <dgm:cxn modelId="{55B852C5-A130-43DA-98E5-A778CA142A9F}" type="presParOf" srcId="{81BA7493-82A9-4C24-AB3A-5671A7A0DEFB}" destId="{1D99ECDF-BA0F-4725-9081-2E4AD6E6266D}" srcOrd="1" destOrd="0" presId="urn:microsoft.com/office/officeart/2005/8/layout/vList5"/>
    <dgm:cxn modelId="{F817A0C1-4C23-4B70-B21E-18EAD97B25B2}" type="presParOf" srcId="{81BA7493-82A9-4C24-AB3A-5671A7A0DEFB}" destId="{3DBD8C34-8141-4A8E-87CC-5AFE263C4F0C}" srcOrd="2" destOrd="0" presId="urn:microsoft.com/office/officeart/2005/8/layout/vList5"/>
    <dgm:cxn modelId="{AC7A217C-62E3-4BA6-8FE6-7C59A1C35B4F}" type="presParOf" srcId="{3DBD8C34-8141-4A8E-87CC-5AFE263C4F0C}" destId="{1C6BF986-1E0D-4255-BF5B-A250935D7CC6}" srcOrd="0" destOrd="0" presId="urn:microsoft.com/office/officeart/2005/8/layout/vList5"/>
    <dgm:cxn modelId="{9050926F-4027-40AC-ACBF-7AF5130AD0AE}" type="presParOf" srcId="{3DBD8C34-8141-4A8E-87CC-5AFE263C4F0C}" destId="{11338B35-AEE8-4933-9EA6-E5DAA300926C}" srcOrd="1" destOrd="0" presId="urn:microsoft.com/office/officeart/2005/8/layout/vList5"/>
    <dgm:cxn modelId="{472477ED-4076-4C69-989B-AA609026117E}" type="presParOf" srcId="{81BA7493-82A9-4C24-AB3A-5671A7A0DEFB}" destId="{BA59DA52-E0BE-4E2C-8337-97031746A557}" srcOrd="3" destOrd="0" presId="urn:microsoft.com/office/officeart/2005/8/layout/vList5"/>
    <dgm:cxn modelId="{5744A9D8-CCC6-4762-8806-00E62FCAA4DE}" type="presParOf" srcId="{81BA7493-82A9-4C24-AB3A-5671A7A0DEFB}" destId="{B064A704-3511-46EE-9615-4B7030A960B3}" srcOrd="4" destOrd="0" presId="urn:microsoft.com/office/officeart/2005/8/layout/vList5"/>
    <dgm:cxn modelId="{8D6C5C34-C177-4A0A-9DFE-430E8278941B}" type="presParOf" srcId="{B064A704-3511-46EE-9615-4B7030A960B3}" destId="{DADFCDCB-EB72-4D11-BA96-1C51A0444C4F}" srcOrd="0" destOrd="0" presId="urn:microsoft.com/office/officeart/2005/8/layout/vList5"/>
    <dgm:cxn modelId="{88A74776-55D1-4D5C-AC07-BC3DAFC995E5}" type="presParOf" srcId="{B064A704-3511-46EE-9615-4B7030A960B3}" destId="{B92CA74F-718A-4F7E-AB45-BB892BA2532C}" srcOrd="1" destOrd="0" presId="urn:microsoft.com/office/officeart/2005/8/layout/vList5"/>
    <dgm:cxn modelId="{87D51B63-471E-4347-A12D-7A72EB69D45D}" type="presParOf" srcId="{81BA7493-82A9-4C24-AB3A-5671A7A0DEFB}" destId="{792E9796-05EA-470A-A2F3-A2342D03729E}" srcOrd="5" destOrd="0" presId="urn:microsoft.com/office/officeart/2005/8/layout/vList5"/>
    <dgm:cxn modelId="{380AA361-075F-478E-BE7C-32D5B3C96465}" type="presParOf" srcId="{81BA7493-82A9-4C24-AB3A-5671A7A0DEFB}" destId="{0D7F48AC-1223-4296-A905-926578C2216B}" srcOrd="6" destOrd="0" presId="urn:microsoft.com/office/officeart/2005/8/layout/vList5"/>
    <dgm:cxn modelId="{75D246D0-21B0-4B6D-8664-85C5D3C9F9AF}" type="presParOf" srcId="{0D7F48AC-1223-4296-A905-926578C2216B}" destId="{78A145F3-B64D-4B96-975B-666793529A2A}" srcOrd="0" destOrd="0" presId="urn:microsoft.com/office/officeart/2005/8/layout/vList5"/>
    <dgm:cxn modelId="{3B03DC2A-B292-4AE6-9576-EFFA0C6885F1}" type="presParOf" srcId="{0D7F48AC-1223-4296-A905-926578C2216B}" destId="{674665D9-AF7A-4F44-8E83-EFFDC9160B2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E029062-DAC2-496C-9282-09736AB9C3A7}"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F9EBC578-B2DD-45C0-A7C5-89F016135506}">
      <dgm:prSet phldrT="[Text]"/>
      <dgm:spPr/>
      <dgm:t>
        <a:bodyPr/>
        <a:lstStyle/>
        <a:p>
          <a:r>
            <a:rPr lang="en-US" dirty="0"/>
            <a:t>Set up Mongo Environment</a:t>
          </a:r>
        </a:p>
      </dgm:t>
    </dgm:pt>
    <dgm:pt modelId="{66D1068A-F54F-4F7D-9ED1-C1F32E09D7C8}" type="parTrans" cxnId="{33C468EA-BA5A-4392-9230-C9CC35BE7E43}">
      <dgm:prSet/>
      <dgm:spPr/>
      <dgm:t>
        <a:bodyPr/>
        <a:lstStyle/>
        <a:p>
          <a:endParaRPr lang="en-US"/>
        </a:p>
      </dgm:t>
    </dgm:pt>
    <dgm:pt modelId="{6B922E37-A505-4077-9352-BB42D1E16177}" type="sibTrans" cxnId="{33C468EA-BA5A-4392-9230-C9CC35BE7E43}">
      <dgm:prSet/>
      <dgm:spPr/>
      <dgm:t>
        <a:bodyPr/>
        <a:lstStyle/>
        <a:p>
          <a:endParaRPr lang="en-US"/>
        </a:p>
      </dgm:t>
    </dgm:pt>
    <dgm:pt modelId="{A0966F15-816C-49E3-819D-9258700DC0C9}">
      <dgm:prSet phldrT="[Text]"/>
      <dgm:spPr/>
      <dgm:t>
        <a:bodyPr/>
        <a:lstStyle/>
        <a:p>
          <a:r>
            <a:rPr lang="en-US" dirty="0"/>
            <a:t>Create \data\db </a:t>
          </a:r>
        </a:p>
      </dgm:t>
    </dgm:pt>
    <dgm:pt modelId="{4DEE2E45-5A97-48BA-A35C-38D4E56A9C04}" type="parTrans" cxnId="{45FEF425-45F7-4B59-A62A-4DB94B068F4B}">
      <dgm:prSet/>
      <dgm:spPr/>
      <dgm:t>
        <a:bodyPr/>
        <a:lstStyle/>
        <a:p>
          <a:endParaRPr lang="en-US"/>
        </a:p>
      </dgm:t>
    </dgm:pt>
    <dgm:pt modelId="{0A6B52F1-69D2-497C-9686-5C0366631B61}" type="sibTrans" cxnId="{45FEF425-45F7-4B59-A62A-4DB94B068F4B}">
      <dgm:prSet/>
      <dgm:spPr/>
      <dgm:t>
        <a:bodyPr/>
        <a:lstStyle/>
        <a:p>
          <a:endParaRPr lang="en-US"/>
        </a:p>
      </dgm:t>
    </dgm:pt>
    <dgm:pt modelId="{E7310894-FA82-4BED-AE01-DFF8FA06D59A}">
      <dgm:prSet phldrT="[Text]"/>
      <dgm:spPr/>
      <dgm:t>
        <a:bodyPr/>
        <a:lstStyle/>
        <a:p>
          <a:r>
            <a:rPr lang="en-US" dirty="0"/>
            <a:t>Start MongoDB</a:t>
          </a:r>
        </a:p>
      </dgm:t>
    </dgm:pt>
    <dgm:pt modelId="{3C76FB0B-77F5-4A6C-93EF-1A31565EB4FD}" type="parTrans" cxnId="{90E50DD9-F380-4C5A-A81F-50EAF99EFF75}">
      <dgm:prSet/>
      <dgm:spPr/>
      <dgm:t>
        <a:bodyPr/>
        <a:lstStyle/>
        <a:p>
          <a:endParaRPr lang="en-US"/>
        </a:p>
      </dgm:t>
    </dgm:pt>
    <dgm:pt modelId="{3D768DED-45A8-4C89-993F-4FD8125E404F}" type="sibTrans" cxnId="{90E50DD9-F380-4C5A-A81F-50EAF99EFF75}">
      <dgm:prSet/>
      <dgm:spPr/>
      <dgm:t>
        <a:bodyPr/>
        <a:lstStyle/>
        <a:p>
          <a:endParaRPr lang="en-US"/>
        </a:p>
      </dgm:t>
    </dgm:pt>
    <dgm:pt modelId="{27AA5891-D5CA-47BA-94D9-52DEF06C21F4}">
      <dgm:prSet phldrT="[Text]"/>
      <dgm:spPr/>
      <dgm:t>
        <a:bodyPr/>
        <a:lstStyle/>
        <a:p>
          <a:r>
            <a:rPr lang="en-US" dirty="0"/>
            <a:t>Run </a:t>
          </a:r>
          <a:r>
            <a:rPr lang="en-US" b="1" dirty="0">
              <a:solidFill>
                <a:srgbClr val="FFC000"/>
              </a:solidFill>
            </a:rPr>
            <a:t>mongod.exe</a:t>
          </a:r>
        </a:p>
      </dgm:t>
    </dgm:pt>
    <dgm:pt modelId="{EDB5B653-4DEE-4E34-BB3F-BB038C57B722}" type="parTrans" cxnId="{70A767AB-084A-43F9-974D-A4B7D471C54D}">
      <dgm:prSet/>
      <dgm:spPr/>
      <dgm:t>
        <a:bodyPr/>
        <a:lstStyle/>
        <a:p>
          <a:endParaRPr lang="en-US"/>
        </a:p>
      </dgm:t>
    </dgm:pt>
    <dgm:pt modelId="{F15A981E-E267-4392-A7CA-1A41660B1181}" type="sibTrans" cxnId="{70A767AB-084A-43F9-974D-A4B7D471C54D}">
      <dgm:prSet/>
      <dgm:spPr/>
      <dgm:t>
        <a:bodyPr/>
        <a:lstStyle/>
        <a:p>
          <a:endParaRPr lang="en-US"/>
        </a:p>
      </dgm:t>
    </dgm:pt>
    <dgm:pt modelId="{D79BF5C3-456D-4552-8328-BBA4C450260E}">
      <dgm:prSet phldrT="[Text]"/>
      <dgm:spPr/>
      <dgm:t>
        <a:bodyPr/>
        <a:lstStyle/>
        <a:p>
          <a:r>
            <a:rPr lang="en-US" dirty="0"/>
            <a:t>Connect to MongoDB via Mongo Shell</a:t>
          </a:r>
        </a:p>
      </dgm:t>
    </dgm:pt>
    <dgm:pt modelId="{82EE31E1-552F-4EFC-8C39-A5533606E9FE}" type="parTrans" cxnId="{04CDF042-2C36-484B-8589-123802303B3E}">
      <dgm:prSet/>
      <dgm:spPr/>
      <dgm:t>
        <a:bodyPr/>
        <a:lstStyle/>
        <a:p>
          <a:endParaRPr lang="en-US"/>
        </a:p>
      </dgm:t>
    </dgm:pt>
    <dgm:pt modelId="{1D0EA10A-0DD5-4F84-B103-7B812617F82B}" type="sibTrans" cxnId="{04CDF042-2C36-484B-8589-123802303B3E}">
      <dgm:prSet/>
      <dgm:spPr/>
      <dgm:t>
        <a:bodyPr/>
        <a:lstStyle/>
        <a:p>
          <a:endParaRPr lang="en-US"/>
        </a:p>
      </dgm:t>
    </dgm:pt>
    <dgm:pt modelId="{A92CF999-DD87-407C-9655-41C4D1939987}">
      <dgm:prSet phldrT="[Text]"/>
      <dgm:spPr/>
      <dgm:t>
        <a:bodyPr/>
        <a:lstStyle/>
        <a:p>
          <a:r>
            <a:rPr lang="en-SG" dirty="0"/>
            <a:t>Run </a:t>
          </a:r>
          <a:r>
            <a:rPr lang="en-SG" b="1" dirty="0">
              <a:solidFill>
                <a:srgbClr val="FFC000"/>
              </a:solidFill>
            </a:rPr>
            <a:t>mongo.exe</a:t>
          </a:r>
          <a:endParaRPr lang="en-US" b="1" dirty="0">
            <a:solidFill>
              <a:srgbClr val="FFC000"/>
            </a:solidFill>
          </a:endParaRPr>
        </a:p>
      </dgm:t>
    </dgm:pt>
    <dgm:pt modelId="{270CE8EC-5F54-440A-8368-B1D9DC4968ED}" type="parTrans" cxnId="{F70DC641-8A6C-411E-9966-59E84F8E47E3}">
      <dgm:prSet/>
      <dgm:spPr/>
      <dgm:t>
        <a:bodyPr/>
        <a:lstStyle/>
        <a:p>
          <a:endParaRPr lang="en-US"/>
        </a:p>
      </dgm:t>
    </dgm:pt>
    <dgm:pt modelId="{803472DB-B796-4894-B37A-35E54B161910}" type="sibTrans" cxnId="{F70DC641-8A6C-411E-9966-59E84F8E47E3}">
      <dgm:prSet/>
      <dgm:spPr/>
      <dgm:t>
        <a:bodyPr/>
        <a:lstStyle/>
        <a:p>
          <a:endParaRPr lang="en-US"/>
        </a:p>
      </dgm:t>
    </dgm:pt>
    <dgm:pt modelId="{2AD64587-73D2-4011-B225-F1C2CE945237}">
      <dgm:prSet phldrT="[Text]"/>
      <dgm:spPr/>
      <dgm:t>
        <a:bodyPr/>
        <a:lstStyle/>
        <a:p>
          <a:r>
            <a:rPr lang="en-SG" dirty="0"/>
            <a:t>If not using default dbpath, specify --dbpath actualpath</a:t>
          </a:r>
          <a:endParaRPr lang="en-US" dirty="0"/>
        </a:p>
      </dgm:t>
    </dgm:pt>
    <dgm:pt modelId="{36238EB1-C2DA-4446-99B4-E8B81A02B0B9}" type="parTrans" cxnId="{EDE91E8A-1D40-4278-98CF-F04BB095896A}">
      <dgm:prSet/>
      <dgm:spPr/>
      <dgm:t>
        <a:bodyPr/>
        <a:lstStyle/>
        <a:p>
          <a:endParaRPr lang="en-US"/>
        </a:p>
      </dgm:t>
    </dgm:pt>
    <dgm:pt modelId="{3B06D0D6-79F6-44C4-9587-57884619DCD1}" type="sibTrans" cxnId="{EDE91E8A-1D40-4278-98CF-F04BB095896A}">
      <dgm:prSet/>
      <dgm:spPr/>
      <dgm:t>
        <a:bodyPr/>
        <a:lstStyle/>
        <a:p>
          <a:endParaRPr lang="en-US"/>
        </a:p>
      </dgm:t>
    </dgm:pt>
    <dgm:pt modelId="{05013566-B10D-4410-B2DE-A5CC0FB613F6}" type="pres">
      <dgm:prSet presAssocID="{CE029062-DAC2-496C-9282-09736AB9C3A7}" presName="Name0" presStyleCnt="0">
        <dgm:presLayoutVars>
          <dgm:dir/>
          <dgm:animLvl val="lvl"/>
          <dgm:resizeHandles val="exact"/>
        </dgm:presLayoutVars>
      </dgm:prSet>
      <dgm:spPr/>
      <dgm:t>
        <a:bodyPr/>
        <a:lstStyle/>
        <a:p>
          <a:endParaRPr lang="en-US"/>
        </a:p>
      </dgm:t>
    </dgm:pt>
    <dgm:pt modelId="{E9A2A9B3-71DF-4D3E-BC33-43DA2CC20C6A}" type="pres">
      <dgm:prSet presAssocID="{F9EBC578-B2DD-45C0-A7C5-89F016135506}" presName="linNode" presStyleCnt="0"/>
      <dgm:spPr/>
    </dgm:pt>
    <dgm:pt modelId="{BA0ED317-6113-46C9-B50A-65B6DE5FE280}" type="pres">
      <dgm:prSet presAssocID="{F9EBC578-B2DD-45C0-A7C5-89F016135506}" presName="parTx" presStyleLbl="revTx" presStyleIdx="0" presStyleCnt="3">
        <dgm:presLayoutVars>
          <dgm:chMax val="1"/>
          <dgm:bulletEnabled val="1"/>
        </dgm:presLayoutVars>
      </dgm:prSet>
      <dgm:spPr/>
      <dgm:t>
        <a:bodyPr/>
        <a:lstStyle/>
        <a:p>
          <a:endParaRPr lang="en-US"/>
        </a:p>
      </dgm:t>
    </dgm:pt>
    <dgm:pt modelId="{4BFB8086-1B37-4508-AAF4-751F21937BB3}" type="pres">
      <dgm:prSet presAssocID="{F9EBC578-B2DD-45C0-A7C5-89F016135506}" presName="bracket" presStyleLbl="parChTrans1D1" presStyleIdx="0" presStyleCnt="3"/>
      <dgm:spPr/>
    </dgm:pt>
    <dgm:pt modelId="{A2EBD67D-412E-4E6A-99CF-D3D28FB7F42F}" type="pres">
      <dgm:prSet presAssocID="{F9EBC578-B2DD-45C0-A7C5-89F016135506}" presName="spH" presStyleCnt="0"/>
      <dgm:spPr/>
    </dgm:pt>
    <dgm:pt modelId="{CA6DDDE7-C0A8-4801-9BFD-AA6E6AAF0030}" type="pres">
      <dgm:prSet presAssocID="{F9EBC578-B2DD-45C0-A7C5-89F016135506}" presName="desTx" presStyleLbl="node1" presStyleIdx="0" presStyleCnt="3">
        <dgm:presLayoutVars>
          <dgm:bulletEnabled val="1"/>
        </dgm:presLayoutVars>
      </dgm:prSet>
      <dgm:spPr/>
      <dgm:t>
        <a:bodyPr/>
        <a:lstStyle/>
        <a:p>
          <a:endParaRPr lang="en-US"/>
        </a:p>
      </dgm:t>
    </dgm:pt>
    <dgm:pt modelId="{81571D2E-7CFA-4217-B1A2-561EF307A36A}" type="pres">
      <dgm:prSet presAssocID="{6B922E37-A505-4077-9352-BB42D1E16177}" presName="spV" presStyleCnt="0"/>
      <dgm:spPr/>
    </dgm:pt>
    <dgm:pt modelId="{09FD2A4D-6EF5-4D9E-9229-469FB3EDBBE8}" type="pres">
      <dgm:prSet presAssocID="{E7310894-FA82-4BED-AE01-DFF8FA06D59A}" presName="linNode" presStyleCnt="0"/>
      <dgm:spPr/>
    </dgm:pt>
    <dgm:pt modelId="{8C1473DF-D4E6-48D5-B78E-83541160EC7D}" type="pres">
      <dgm:prSet presAssocID="{E7310894-FA82-4BED-AE01-DFF8FA06D59A}" presName="parTx" presStyleLbl="revTx" presStyleIdx="1" presStyleCnt="3">
        <dgm:presLayoutVars>
          <dgm:chMax val="1"/>
          <dgm:bulletEnabled val="1"/>
        </dgm:presLayoutVars>
      </dgm:prSet>
      <dgm:spPr/>
      <dgm:t>
        <a:bodyPr/>
        <a:lstStyle/>
        <a:p>
          <a:endParaRPr lang="en-US"/>
        </a:p>
      </dgm:t>
    </dgm:pt>
    <dgm:pt modelId="{6516EF4A-1B89-423B-9235-564B096E993D}" type="pres">
      <dgm:prSet presAssocID="{E7310894-FA82-4BED-AE01-DFF8FA06D59A}" presName="bracket" presStyleLbl="parChTrans1D1" presStyleIdx="1" presStyleCnt="3"/>
      <dgm:spPr/>
    </dgm:pt>
    <dgm:pt modelId="{7E5F63C0-0FD9-48BC-9904-4A097D86B5EE}" type="pres">
      <dgm:prSet presAssocID="{E7310894-FA82-4BED-AE01-DFF8FA06D59A}" presName="spH" presStyleCnt="0"/>
      <dgm:spPr/>
    </dgm:pt>
    <dgm:pt modelId="{B3ABD55B-30CA-4E08-9DED-57527DE6C912}" type="pres">
      <dgm:prSet presAssocID="{E7310894-FA82-4BED-AE01-DFF8FA06D59A}" presName="desTx" presStyleLbl="node1" presStyleIdx="1" presStyleCnt="3">
        <dgm:presLayoutVars>
          <dgm:bulletEnabled val="1"/>
        </dgm:presLayoutVars>
      </dgm:prSet>
      <dgm:spPr/>
      <dgm:t>
        <a:bodyPr/>
        <a:lstStyle/>
        <a:p>
          <a:endParaRPr lang="en-US"/>
        </a:p>
      </dgm:t>
    </dgm:pt>
    <dgm:pt modelId="{58DB869A-9949-4458-B25E-1F074ECAEC8A}" type="pres">
      <dgm:prSet presAssocID="{3D768DED-45A8-4C89-993F-4FD8125E404F}" presName="spV" presStyleCnt="0"/>
      <dgm:spPr/>
    </dgm:pt>
    <dgm:pt modelId="{0CD3DF87-8279-4739-A631-782301F14FFF}" type="pres">
      <dgm:prSet presAssocID="{D79BF5C3-456D-4552-8328-BBA4C450260E}" presName="linNode" presStyleCnt="0"/>
      <dgm:spPr/>
    </dgm:pt>
    <dgm:pt modelId="{FD6DF81C-1240-47DE-8EAC-220BD87BF205}" type="pres">
      <dgm:prSet presAssocID="{D79BF5C3-456D-4552-8328-BBA4C450260E}" presName="parTx" presStyleLbl="revTx" presStyleIdx="2" presStyleCnt="3">
        <dgm:presLayoutVars>
          <dgm:chMax val="1"/>
          <dgm:bulletEnabled val="1"/>
        </dgm:presLayoutVars>
      </dgm:prSet>
      <dgm:spPr/>
      <dgm:t>
        <a:bodyPr/>
        <a:lstStyle/>
        <a:p>
          <a:endParaRPr lang="en-US"/>
        </a:p>
      </dgm:t>
    </dgm:pt>
    <dgm:pt modelId="{E8871F83-6F6F-4FED-9BA2-442A8E82B396}" type="pres">
      <dgm:prSet presAssocID="{D79BF5C3-456D-4552-8328-BBA4C450260E}" presName="bracket" presStyleLbl="parChTrans1D1" presStyleIdx="2" presStyleCnt="3"/>
      <dgm:spPr/>
    </dgm:pt>
    <dgm:pt modelId="{0B4032E4-47C8-4E4D-BC0A-22672AC8CB14}" type="pres">
      <dgm:prSet presAssocID="{D79BF5C3-456D-4552-8328-BBA4C450260E}" presName="spH" presStyleCnt="0"/>
      <dgm:spPr/>
    </dgm:pt>
    <dgm:pt modelId="{0E796AEE-2C76-447E-85E2-ACBD6A5E965D}" type="pres">
      <dgm:prSet presAssocID="{D79BF5C3-456D-4552-8328-BBA4C450260E}" presName="desTx" presStyleLbl="node1" presStyleIdx="2" presStyleCnt="3">
        <dgm:presLayoutVars>
          <dgm:bulletEnabled val="1"/>
        </dgm:presLayoutVars>
      </dgm:prSet>
      <dgm:spPr/>
      <dgm:t>
        <a:bodyPr/>
        <a:lstStyle/>
        <a:p>
          <a:endParaRPr lang="en-US"/>
        </a:p>
      </dgm:t>
    </dgm:pt>
  </dgm:ptLst>
  <dgm:cxnLst>
    <dgm:cxn modelId="{2F7D0944-E1A9-47DE-931B-EC55FAA9731B}" type="presOf" srcId="{2AD64587-73D2-4011-B225-F1C2CE945237}" destId="{B3ABD55B-30CA-4E08-9DED-57527DE6C912}" srcOrd="0" destOrd="1" presId="urn:diagrams.loki3.com/BracketList"/>
    <dgm:cxn modelId="{5BFD6B94-FC54-40D9-ADEB-7E1D44457A6A}" type="presOf" srcId="{CE029062-DAC2-496C-9282-09736AB9C3A7}" destId="{05013566-B10D-4410-B2DE-A5CC0FB613F6}" srcOrd="0" destOrd="0" presId="urn:diagrams.loki3.com/BracketList"/>
    <dgm:cxn modelId="{45FEF425-45F7-4B59-A62A-4DB94B068F4B}" srcId="{F9EBC578-B2DD-45C0-A7C5-89F016135506}" destId="{A0966F15-816C-49E3-819D-9258700DC0C9}" srcOrd="0" destOrd="0" parTransId="{4DEE2E45-5A97-48BA-A35C-38D4E56A9C04}" sibTransId="{0A6B52F1-69D2-497C-9686-5C0366631B61}"/>
    <dgm:cxn modelId="{33C468EA-BA5A-4392-9230-C9CC35BE7E43}" srcId="{CE029062-DAC2-496C-9282-09736AB9C3A7}" destId="{F9EBC578-B2DD-45C0-A7C5-89F016135506}" srcOrd="0" destOrd="0" parTransId="{66D1068A-F54F-4F7D-9ED1-C1F32E09D7C8}" sibTransId="{6B922E37-A505-4077-9352-BB42D1E16177}"/>
    <dgm:cxn modelId="{EDE91E8A-1D40-4278-98CF-F04BB095896A}" srcId="{E7310894-FA82-4BED-AE01-DFF8FA06D59A}" destId="{2AD64587-73D2-4011-B225-F1C2CE945237}" srcOrd="1" destOrd="0" parTransId="{36238EB1-C2DA-4446-99B4-E8B81A02B0B9}" sibTransId="{3B06D0D6-79F6-44C4-9587-57884619DCD1}"/>
    <dgm:cxn modelId="{D26A819F-ADF9-4A8A-BC09-B09F3261E5F5}" type="presOf" srcId="{E7310894-FA82-4BED-AE01-DFF8FA06D59A}" destId="{8C1473DF-D4E6-48D5-B78E-83541160EC7D}" srcOrd="0" destOrd="0" presId="urn:diagrams.loki3.com/BracketList"/>
    <dgm:cxn modelId="{2DC062C5-0D6C-4231-AEFA-49FF1D567BE7}" type="presOf" srcId="{A0966F15-816C-49E3-819D-9258700DC0C9}" destId="{CA6DDDE7-C0A8-4801-9BFD-AA6E6AAF0030}" srcOrd="0" destOrd="0" presId="urn:diagrams.loki3.com/BracketList"/>
    <dgm:cxn modelId="{F70DC641-8A6C-411E-9966-59E84F8E47E3}" srcId="{D79BF5C3-456D-4552-8328-BBA4C450260E}" destId="{A92CF999-DD87-407C-9655-41C4D1939987}" srcOrd="0" destOrd="0" parTransId="{270CE8EC-5F54-440A-8368-B1D9DC4968ED}" sibTransId="{803472DB-B796-4894-B37A-35E54B161910}"/>
    <dgm:cxn modelId="{DCEA9243-E0E0-4A7E-B640-ECEF759E2801}" type="presOf" srcId="{F9EBC578-B2DD-45C0-A7C5-89F016135506}" destId="{BA0ED317-6113-46C9-B50A-65B6DE5FE280}" srcOrd="0" destOrd="0" presId="urn:diagrams.loki3.com/BracketList"/>
    <dgm:cxn modelId="{CCE37ADD-D9C0-415F-A71C-9F49E20FB5A7}" type="presOf" srcId="{27AA5891-D5CA-47BA-94D9-52DEF06C21F4}" destId="{B3ABD55B-30CA-4E08-9DED-57527DE6C912}" srcOrd="0" destOrd="0" presId="urn:diagrams.loki3.com/BracketList"/>
    <dgm:cxn modelId="{F374CC99-B80F-4268-AD02-A71BE65527D1}" type="presOf" srcId="{D79BF5C3-456D-4552-8328-BBA4C450260E}" destId="{FD6DF81C-1240-47DE-8EAC-220BD87BF205}" srcOrd="0" destOrd="0" presId="urn:diagrams.loki3.com/BracketList"/>
    <dgm:cxn modelId="{04CDF042-2C36-484B-8589-123802303B3E}" srcId="{CE029062-DAC2-496C-9282-09736AB9C3A7}" destId="{D79BF5C3-456D-4552-8328-BBA4C450260E}" srcOrd="2" destOrd="0" parTransId="{82EE31E1-552F-4EFC-8C39-A5533606E9FE}" sibTransId="{1D0EA10A-0DD5-4F84-B103-7B812617F82B}"/>
    <dgm:cxn modelId="{2BBD3E05-30A5-4AA0-91D0-1FD12AB75D15}" type="presOf" srcId="{A92CF999-DD87-407C-9655-41C4D1939987}" destId="{0E796AEE-2C76-447E-85E2-ACBD6A5E965D}" srcOrd="0" destOrd="0" presId="urn:diagrams.loki3.com/BracketList"/>
    <dgm:cxn modelId="{70A767AB-084A-43F9-974D-A4B7D471C54D}" srcId="{E7310894-FA82-4BED-AE01-DFF8FA06D59A}" destId="{27AA5891-D5CA-47BA-94D9-52DEF06C21F4}" srcOrd="0" destOrd="0" parTransId="{EDB5B653-4DEE-4E34-BB3F-BB038C57B722}" sibTransId="{F15A981E-E267-4392-A7CA-1A41660B1181}"/>
    <dgm:cxn modelId="{90E50DD9-F380-4C5A-A81F-50EAF99EFF75}" srcId="{CE029062-DAC2-496C-9282-09736AB9C3A7}" destId="{E7310894-FA82-4BED-AE01-DFF8FA06D59A}" srcOrd="1" destOrd="0" parTransId="{3C76FB0B-77F5-4A6C-93EF-1A31565EB4FD}" sibTransId="{3D768DED-45A8-4C89-993F-4FD8125E404F}"/>
    <dgm:cxn modelId="{4BE457D9-2DC3-43A0-B942-BFD19708E480}" type="presParOf" srcId="{05013566-B10D-4410-B2DE-A5CC0FB613F6}" destId="{E9A2A9B3-71DF-4D3E-BC33-43DA2CC20C6A}" srcOrd="0" destOrd="0" presId="urn:diagrams.loki3.com/BracketList"/>
    <dgm:cxn modelId="{34039D08-4461-4D83-B6DF-08B50710D224}" type="presParOf" srcId="{E9A2A9B3-71DF-4D3E-BC33-43DA2CC20C6A}" destId="{BA0ED317-6113-46C9-B50A-65B6DE5FE280}" srcOrd="0" destOrd="0" presId="urn:diagrams.loki3.com/BracketList"/>
    <dgm:cxn modelId="{591BBF3D-B179-4ED9-9AB5-A617D7BA5DC6}" type="presParOf" srcId="{E9A2A9B3-71DF-4D3E-BC33-43DA2CC20C6A}" destId="{4BFB8086-1B37-4508-AAF4-751F21937BB3}" srcOrd="1" destOrd="0" presId="urn:diagrams.loki3.com/BracketList"/>
    <dgm:cxn modelId="{4B0229B2-380A-441E-8891-5E95E7DB4EA8}" type="presParOf" srcId="{E9A2A9B3-71DF-4D3E-BC33-43DA2CC20C6A}" destId="{A2EBD67D-412E-4E6A-99CF-D3D28FB7F42F}" srcOrd="2" destOrd="0" presId="urn:diagrams.loki3.com/BracketList"/>
    <dgm:cxn modelId="{2469CCA0-E73D-43AB-83A1-3515C42AD09B}" type="presParOf" srcId="{E9A2A9B3-71DF-4D3E-BC33-43DA2CC20C6A}" destId="{CA6DDDE7-C0A8-4801-9BFD-AA6E6AAF0030}" srcOrd="3" destOrd="0" presId="urn:diagrams.loki3.com/BracketList"/>
    <dgm:cxn modelId="{825AE0E4-3548-48B1-B410-85C49F2E49D5}" type="presParOf" srcId="{05013566-B10D-4410-B2DE-A5CC0FB613F6}" destId="{81571D2E-7CFA-4217-B1A2-561EF307A36A}" srcOrd="1" destOrd="0" presId="urn:diagrams.loki3.com/BracketList"/>
    <dgm:cxn modelId="{6BE56798-6CEB-47E4-8799-069C27069A4C}" type="presParOf" srcId="{05013566-B10D-4410-B2DE-A5CC0FB613F6}" destId="{09FD2A4D-6EF5-4D9E-9229-469FB3EDBBE8}" srcOrd="2" destOrd="0" presId="urn:diagrams.loki3.com/BracketList"/>
    <dgm:cxn modelId="{385BACD6-C244-4B07-86FC-6C2C7AFFED49}" type="presParOf" srcId="{09FD2A4D-6EF5-4D9E-9229-469FB3EDBBE8}" destId="{8C1473DF-D4E6-48D5-B78E-83541160EC7D}" srcOrd="0" destOrd="0" presId="urn:diagrams.loki3.com/BracketList"/>
    <dgm:cxn modelId="{74812A75-28C3-4AC1-9E46-D6D0A8EE0253}" type="presParOf" srcId="{09FD2A4D-6EF5-4D9E-9229-469FB3EDBBE8}" destId="{6516EF4A-1B89-423B-9235-564B096E993D}" srcOrd="1" destOrd="0" presId="urn:diagrams.loki3.com/BracketList"/>
    <dgm:cxn modelId="{FB68DDE3-5D73-4520-A092-97008A7EF2A0}" type="presParOf" srcId="{09FD2A4D-6EF5-4D9E-9229-469FB3EDBBE8}" destId="{7E5F63C0-0FD9-48BC-9904-4A097D86B5EE}" srcOrd="2" destOrd="0" presId="urn:diagrams.loki3.com/BracketList"/>
    <dgm:cxn modelId="{30BF2549-560E-4AF4-8BF5-6DED0A23911E}" type="presParOf" srcId="{09FD2A4D-6EF5-4D9E-9229-469FB3EDBBE8}" destId="{B3ABD55B-30CA-4E08-9DED-57527DE6C912}" srcOrd="3" destOrd="0" presId="urn:diagrams.loki3.com/BracketList"/>
    <dgm:cxn modelId="{BE4471AD-E469-4FB0-B702-0558990623FC}" type="presParOf" srcId="{05013566-B10D-4410-B2DE-A5CC0FB613F6}" destId="{58DB869A-9949-4458-B25E-1F074ECAEC8A}" srcOrd="3" destOrd="0" presId="urn:diagrams.loki3.com/BracketList"/>
    <dgm:cxn modelId="{D6AAC855-CD28-40A9-B547-8BE0FC69E1B7}" type="presParOf" srcId="{05013566-B10D-4410-B2DE-A5CC0FB613F6}" destId="{0CD3DF87-8279-4739-A631-782301F14FFF}" srcOrd="4" destOrd="0" presId="urn:diagrams.loki3.com/BracketList"/>
    <dgm:cxn modelId="{DDB1B845-CBEA-4BD7-8F68-D53FFDED9E8D}" type="presParOf" srcId="{0CD3DF87-8279-4739-A631-782301F14FFF}" destId="{FD6DF81C-1240-47DE-8EAC-220BD87BF205}" srcOrd="0" destOrd="0" presId="urn:diagrams.loki3.com/BracketList"/>
    <dgm:cxn modelId="{84BABBBA-1A74-43B7-96D7-7459FE93FAD8}" type="presParOf" srcId="{0CD3DF87-8279-4739-A631-782301F14FFF}" destId="{E8871F83-6F6F-4FED-9BA2-442A8E82B396}" srcOrd="1" destOrd="0" presId="urn:diagrams.loki3.com/BracketList"/>
    <dgm:cxn modelId="{94CEA652-FF96-44A0-A0BF-86218F9C3EDA}" type="presParOf" srcId="{0CD3DF87-8279-4739-A631-782301F14FFF}" destId="{0B4032E4-47C8-4E4D-BC0A-22672AC8CB14}" srcOrd="2" destOrd="0" presId="urn:diagrams.loki3.com/BracketList"/>
    <dgm:cxn modelId="{AFFA4CFA-8639-44D3-B636-116918E62050}" type="presParOf" srcId="{0CD3DF87-8279-4739-A631-782301F14FFF}" destId="{0E796AEE-2C76-447E-85E2-ACBD6A5E965D}"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76E58-AE71-4FDB-8A25-D20097972C0C}">
      <dsp:nvSpPr>
        <dsp:cNvPr id="0" name=""/>
        <dsp:cNvSpPr/>
      </dsp:nvSpPr>
      <dsp:spPr>
        <a:xfrm>
          <a:off x="0" y="3679"/>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95CB47-52BA-431E-A314-C4414D8B54FE}">
      <dsp:nvSpPr>
        <dsp:cNvPr id="0" name=""/>
        <dsp:cNvSpPr/>
      </dsp:nvSpPr>
      <dsp:spPr>
        <a:xfrm>
          <a:off x="237047" y="179995"/>
          <a:ext cx="430995" cy="430995"/>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A49C773-0C4B-46C3-B983-97FEDB73B478}">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lvl="0" algn="l" defTabSz="844550">
            <a:lnSpc>
              <a:spcPct val="90000"/>
            </a:lnSpc>
            <a:spcBef>
              <a:spcPct val="0"/>
            </a:spcBef>
            <a:spcAft>
              <a:spcPct val="35000"/>
            </a:spcAft>
          </a:pPr>
          <a:r>
            <a:rPr lang="en-US" sz="1900" kern="1200" dirty="0"/>
            <a:t>Records are organized into tables.</a:t>
          </a:r>
        </a:p>
      </dsp:txBody>
      <dsp:txXfrm>
        <a:off x="905091" y="3679"/>
        <a:ext cx="6107278" cy="783628"/>
      </dsp:txXfrm>
    </dsp:sp>
    <dsp:sp modelId="{AFEBEBB9-D475-430E-B246-BB1599FED1C3}">
      <dsp:nvSpPr>
        <dsp:cNvPr id="0" name=""/>
        <dsp:cNvSpPr/>
      </dsp:nvSpPr>
      <dsp:spPr>
        <a:xfrm>
          <a:off x="0" y="983215"/>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6DCB77-4D0E-4E0F-B251-68FF61870EEE}">
      <dsp:nvSpPr>
        <dsp:cNvPr id="0" name=""/>
        <dsp:cNvSpPr/>
      </dsp:nvSpPr>
      <dsp:spPr>
        <a:xfrm>
          <a:off x="237047" y="1159531"/>
          <a:ext cx="430995" cy="430995"/>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40B698D-5C4C-411A-B9F5-FE5D828E819A}">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lvl="0" algn="l" defTabSz="844550">
            <a:lnSpc>
              <a:spcPct val="90000"/>
            </a:lnSpc>
            <a:spcBef>
              <a:spcPct val="0"/>
            </a:spcBef>
            <a:spcAft>
              <a:spcPct val="35000"/>
            </a:spcAft>
          </a:pPr>
          <a:r>
            <a:rPr lang="en-US" sz="1900" kern="1200" dirty="0"/>
            <a:t>Rows of tables are identified by keys.</a:t>
          </a:r>
        </a:p>
      </dsp:txBody>
      <dsp:txXfrm>
        <a:off x="905091" y="983215"/>
        <a:ext cx="6107278" cy="783628"/>
      </dsp:txXfrm>
    </dsp:sp>
    <dsp:sp modelId="{C0C69A23-A747-4A45-8B66-529B38583B08}">
      <dsp:nvSpPr>
        <dsp:cNvPr id="0" name=""/>
        <dsp:cNvSpPr/>
      </dsp:nvSpPr>
      <dsp:spPr>
        <a:xfrm>
          <a:off x="0" y="1962751"/>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005BF4-1500-4FC8-AEA8-48E0139AFC52}">
      <dsp:nvSpPr>
        <dsp:cNvPr id="0" name=""/>
        <dsp:cNvSpPr/>
      </dsp:nvSpPr>
      <dsp:spPr>
        <a:xfrm>
          <a:off x="237047" y="2139067"/>
          <a:ext cx="430995" cy="430995"/>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2535ED4-6AD0-4B93-8E2B-3218FC3C1D51}">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lvl="0" algn="l" defTabSz="844550">
            <a:lnSpc>
              <a:spcPct val="90000"/>
            </a:lnSpc>
            <a:spcBef>
              <a:spcPct val="0"/>
            </a:spcBef>
            <a:spcAft>
              <a:spcPct val="35000"/>
            </a:spcAft>
          </a:pPr>
          <a:r>
            <a:rPr lang="en-US" sz="1900" kern="1200" dirty="0"/>
            <a:t>Data spans multiple tables, which are linked by a join operation.</a:t>
          </a:r>
        </a:p>
      </dsp:txBody>
      <dsp:txXfrm>
        <a:off x="905091" y="1962751"/>
        <a:ext cx="6107278" cy="783628"/>
      </dsp:txXfrm>
    </dsp:sp>
    <dsp:sp modelId="{B6F86A16-695D-4B0B-B655-C20C236FADC1}">
      <dsp:nvSpPr>
        <dsp:cNvPr id="0" name=""/>
        <dsp:cNvSpPr/>
      </dsp:nvSpPr>
      <dsp:spPr>
        <a:xfrm>
          <a:off x="0" y="2942287"/>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91B671-4ED6-42C2-B1B2-BA89C5480836}">
      <dsp:nvSpPr>
        <dsp:cNvPr id="0" name=""/>
        <dsp:cNvSpPr/>
      </dsp:nvSpPr>
      <dsp:spPr>
        <a:xfrm>
          <a:off x="237047" y="3118603"/>
          <a:ext cx="430995" cy="430995"/>
        </a:xfrm>
        <a:prstGeom prst="rect">
          <a:avLst/>
        </a:prstGeom>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1790EC7-5FA2-4F43-8FC1-01C3870066AF}">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lvl="0" algn="l" defTabSz="844550">
            <a:lnSpc>
              <a:spcPct val="90000"/>
            </a:lnSpc>
            <a:spcBef>
              <a:spcPct val="0"/>
            </a:spcBef>
            <a:spcAft>
              <a:spcPct val="35000"/>
            </a:spcAft>
          </a:pPr>
          <a:r>
            <a:rPr lang="en-US" sz="1900" kern="1200" dirty="0"/>
            <a:t>Transactions are ACID-compliant.</a:t>
          </a:r>
        </a:p>
      </dsp:txBody>
      <dsp:txXfrm>
        <a:off x="905091" y="2942287"/>
        <a:ext cx="6107278" cy="783628"/>
      </dsp:txXfrm>
    </dsp:sp>
    <dsp:sp modelId="{658A4364-156D-4073-8C18-AEF7AD730DBE}">
      <dsp:nvSpPr>
        <dsp:cNvPr id="0" name=""/>
        <dsp:cNvSpPr/>
      </dsp:nvSpPr>
      <dsp:spPr>
        <a:xfrm>
          <a:off x="0" y="3921823"/>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8F6B82-174E-484C-A55E-4249207B92E3}">
      <dsp:nvSpPr>
        <dsp:cNvPr id="0" name=""/>
        <dsp:cNvSpPr/>
      </dsp:nvSpPr>
      <dsp:spPr>
        <a:xfrm>
          <a:off x="237047" y="4098139"/>
          <a:ext cx="430995" cy="430995"/>
        </a:xfrm>
        <a:prstGeom prst="rect">
          <a:avLst/>
        </a:prstGeom>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5EB127D-6FD2-4CF5-8D16-1D5723AA381A}">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lvl="0" algn="l" defTabSz="844550">
            <a:lnSpc>
              <a:spcPct val="90000"/>
            </a:lnSpc>
            <a:spcBef>
              <a:spcPct val="0"/>
            </a:spcBef>
            <a:spcAft>
              <a:spcPct val="35000"/>
            </a:spcAft>
          </a:pPr>
          <a:r>
            <a:rPr lang="en-US" sz="1900" kern="1200" dirty="0"/>
            <a:t>Data models are normalized.</a:t>
          </a:r>
        </a:p>
      </dsp:txBody>
      <dsp:txXfrm>
        <a:off x="905091" y="3921823"/>
        <a:ext cx="6107278" cy="783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4F852D-7CD4-4D9B-8FD4-E10087FC4B1A}">
      <dsp:nvSpPr>
        <dsp:cNvPr id="0" name=""/>
        <dsp:cNvSpPr/>
      </dsp:nvSpPr>
      <dsp:spPr>
        <a:xfrm rot="5400000">
          <a:off x="6998931" y="-2872711"/>
          <a:ext cx="1072899" cy="7092123"/>
        </a:xfrm>
        <a:prstGeom prst="round2Same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40" tIns="83820" rIns="167640" bIns="8382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Each transaction is ‘all or nothing’.</a:t>
          </a:r>
          <a:endParaRPr lang="en-SG" sz="2000" kern="1200" dirty="0"/>
        </a:p>
        <a:p>
          <a:pPr marL="228600" lvl="1" indent="-228600" algn="l" defTabSz="889000">
            <a:lnSpc>
              <a:spcPct val="90000"/>
            </a:lnSpc>
            <a:spcBef>
              <a:spcPct val="0"/>
            </a:spcBef>
            <a:spcAft>
              <a:spcPct val="15000"/>
            </a:spcAft>
            <a:buChar char="••"/>
          </a:pPr>
          <a:r>
            <a:rPr lang="en-US" sz="2000" kern="1200" dirty="0"/>
            <a:t>If part of the transaction fails, then the entire transaction fails.</a:t>
          </a:r>
          <a:endParaRPr lang="en-SG" sz="2000" kern="1200" dirty="0"/>
        </a:p>
        <a:p>
          <a:pPr marL="228600" lvl="1" indent="-228600" algn="l" defTabSz="889000">
            <a:lnSpc>
              <a:spcPct val="90000"/>
            </a:lnSpc>
            <a:spcBef>
              <a:spcPct val="0"/>
            </a:spcBef>
            <a:spcAft>
              <a:spcPct val="15000"/>
            </a:spcAft>
            <a:buChar char="••"/>
          </a:pPr>
          <a:r>
            <a:rPr lang="en-US" sz="2000" kern="1200" dirty="0"/>
            <a:t>The database state is left unchanged.</a:t>
          </a:r>
          <a:endParaRPr lang="en-SG" sz="2000" kern="1200" dirty="0"/>
        </a:p>
      </dsp:txBody>
      <dsp:txXfrm rot="-5400000">
        <a:off x="3989320" y="189275"/>
        <a:ext cx="7039748" cy="968149"/>
      </dsp:txXfrm>
    </dsp:sp>
    <dsp:sp modelId="{99676116-8D47-4F31-B200-28D552AE4211}">
      <dsp:nvSpPr>
        <dsp:cNvPr id="0" name=""/>
        <dsp:cNvSpPr/>
      </dsp:nvSpPr>
      <dsp:spPr>
        <a:xfrm>
          <a:off x="0" y="2788"/>
          <a:ext cx="3989319" cy="1341124"/>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en-US" sz="3600" kern="1200" dirty="0"/>
            <a:t>Atomicity</a:t>
          </a:r>
          <a:endParaRPr lang="en-SG" sz="3600" kern="1200" dirty="0"/>
        </a:p>
      </dsp:txBody>
      <dsp:txXfrm>
        <a:off x="65468" y="68256"/>
        <a:ext cx="3858383" cy="1210188"/>
      </dsp:txXfrm>
    </dsp:sp>
    <dsp:sp modelId="{11338B35-AEE8-4933-9EA6-E5DAA300926C}">
      <dsp:nvSpPr>
        <dsp:cNvPr id="0" name=""/>
        <dsp:cNvSpPr/>
      </dsp:nvSpPr>
      <dsp:spPr>
        <a:xfrm rot="5400000">
          <a:off x="6998931" y="-1464530"/>
          <a:ext cx="1072899" cy="7092123"/>
        </a:xfrm>
        <a:prstGeom prst="round2Same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100000"/>
            </a:lnSpc>
            <a:spcBef>
              <a:spcPct val="0"/>
            </a:spcBef>
            <a:spcAft>
              <a:spcPct val="15000"/>
            </a:spcAft>
            <a:buChar char="••"/>
          </a:pPr>
          <a:r>
            <a:rPr lang="en-US" sz="1900" kern="1200" dirty="0"/>
            <a:t>Any transaction will bring the database from one valid state to another. </a:t>
          </a:r>
          <a:endParaRPr lang="en-SG" sz="1900" kern="1200" dirty="0"/>
        </a:p>
        <a:p>
          <a:pPr marL="171450" lvl="1" indent="-171450" algn="l" defTabSz="844550">
            <a:lnSpc>
              <a:spcPct val="100000"/>
            </a:lnSpc>
            <a:spcBef>
              <a:spcPct val="0"/>
            </a:spcBef>
            <a:spcAft>
              <a:spcPct val="15000"/>
            </a:spcAft>
            <a:buChar char="••"/>
          </a:pPr>
          <a:r>
            <a:rPr lang="en-US" sz="1900" kern="1200" dirty="0"/>
            <a:t>It satisfies all the rules and constraints that database.</a:t>
          </a:r>
          <a:endParaRPr lang="en-SG" sz="1900" kern="1200" dirty="0"/>
        </a:p>
      </dsp:txBody>
      <dsp:txXfrm rot="-5400000">
        <a:off x="3989320" y="1597456"/>
        <a:ext cx="7039748" cy="968149"/>
      </dsp:txXfrm>
    </dsp:sp>
    <dsp:sp modelId="{1C6BF986-1E0D-4255-BF5B-A250935D7CC6}">
      <dsp:nvSpPr>
        <dsp:cNvPr id="0" name=""/>
        <dsp:cNvSpPr/>
      </dsp:nvSpPr>
      <dsp:spPr>
        <a:xfrm>
          <a:off x="0" y="1410968"/>
          <a:ext cx="3989319" cy="1341124"/>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prstClr val="white"/>
              </a:solidFill>
              <a:latin typeface="Gill Sans MT" panose="020B0502020104020203"/>
              <a:ea typeface="+mn-ea"/>
              <a:cs typeface="+mn-cs"/>
            </a:rPr>
            <a:t>Consistency</a:t>
          </a:r>
          <a:endParaRPr lang="en-SG" sz="3600" kern="1200" dirty="0">
            <a:solidFill>
              <a:prstClr val="white"/>
            </a:solidFill>
            <a:latin typeface="Gill Sans MT" panose="020B0502020104020203"/>
            <a:ea typeface="+mn-ea"/>
            <a:cs typeface="+mn-cs"/>
          </a:endParaRPr>
        </a:p>
      </dsp:txBody>
      <dsp:txXfrm>
        <a:off x="65468" y="1476436"/>
        <a:ext cx="3858383" cy="1210188"/>
      </dsp:txXfrm>
    </dsp:sp>
    <dsp:sp modelId="{B92CA74F-718A-4F7E-AB45-BB892BA2532C}">
      <dsp:nvSpPr>
        <dsp:cNvPr id="0" name=""/>
        <dsp:cNvSpPr/>
      </dsp:nvSpPr>
      <dsp:spPr>
        <a:xfrm rot="5400000">
          <a:off x="6998931" y="-56349"/>
          <a:ext cx="1072899" cy="7092123"/>
        </a:xfrm>
        <a:prstGeom prst="round2Same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100000"/>
            </a:lnSpc>
            <a:spcBef>
              <a:spcPct val="0"/>
            </a:spcBef>
            <a:spcAft>
              <a:spcPct val="15000"/>
            </a:spcAft>
            <a:buChar char="••"/>
          </a:pPr>
          <a:r>
            <a:rPr lang="en-US" sz="1900" kern="1200" dirty="0"/>
            <a:t>The concurrent execution of transactions results in a system state that would be obtained if the transactions were executed serially.</a:t>
          </a:r>
          <a:endParaRPr lang="en-SG" sz="1900" kern="1200" dirty="0"/>
        </a:p>
      </dsp:txBody>
      <dsp:txXfrm rot="-5400000">
        <a:off x="3989320" y="3005637"/>
        <a:ext cx="7039748" cy="968149"/>
      </dsp:txXfrm>
    </dsp:sp>
    <dsp:sp modelId="{DADFCDCB-EB72-4D11-BA96-1C51A0444C4F}">
      <dsp:nvSpPr>
        <dsp:cNvPr id="0" name=""/>
        <dsp:cNvSpPr/>
      </dsp:nvSpPr>
      <dsp:spPr>
        <a:xfrm>
          <a:off x="0" y="2819149"/>
          <a:ext cx="3989319" cy="1341124"/>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prstClr val="white"/>
              </a:solidFill>
              <a:latin typeface="Gill Sans MT" panose="020B0502020104020203"/>
              <a:ea typeface="+mn-ea"/>
              <a:cs typeface="+mn-cs"/>
            </a:rPr>
            <a:t>Isolation</a:t>
          </a:r>
          <a:endParaRPr lang="en-SG" sz="3600" kern="1200" dirty="0">
            <a:solidFill>
              <a:prstClr val="white"/>
            </a:solidFill>
            <a:latin typeface="Gill Sans MT" panose="020B0502020104020203"/>
            <a:ea typeface="+mn-ea"/>
            <a:cs typeface="+mn-cs"/>
          </a:endParaRPr>
        </a:p>
      </dsp:txBody>
      <dsp:txXfrm>
        <a:off x="65468" y="2884617"/>
        <a:ext cx="3858383" cy="1210188"/>
      </dsp:txXfrm>
    </dsp:sp>
    <dsp:sp modelId="{674665D9-AF7A-4F44-8E83-EFFDC9160B2E}">
      <dsp:nvSpPr>
        <dsp:cNvPr id="0" name=""/>
        <dsp:cNvSpPr/>
      </dsp:nvSpPr>
      <dsp:spPr>
        <a:xfrm rot="5400000">
          <a:off x="6998931" y="1351830"/>
          <a:ext cx="1072899" cy="7092123"/>
        </a:xfrm>
        <a:prstGeom prst="round2Same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100000"/>
            </a:lnSpc>
            <a:spcBef>
              <a:spcPct val="0"/>
            </a:spcBef>
            <a:spcAft>
              <a:spcPct val="15000"/>
            </a:spcAft>
            <a:buChar char="••"/>
          </a:pPr>
          <a:r>
            <a:rPr lang="en-US" sz="1900" kern="1200" dirty="0"/>
            <a:t>Once transaction has been committed, it will remain so.</a:t>
          </a:r>
          <a:endParaRPr lang="en-SG" sz="1900" kern="1200" dirty="0"/>
        </a:p>
      </dsp:txBody>
      <dsp:txXfrm rot="-5400000">
        <a:off x="3989320" y="4413817"/>
        <a:ext cx="7039748" cy="968149"/>
      </dsp:txXfrm>
    </dsp:sp>
    <dsp:sp modelId="{78A145F3-B64D-4B96-975B-666793529A2A}">
      <dsp:nvSpPr>
        <dsp:cNvPr id="0" name=""/>
        <dsp:cNvSpPr/>
      </dsp:nvSpPr>
      <dsp:spPr>
        <a:xfrm>
          <a:off x="0" y="4227330"/>
          <a:ext cx="3989319" cy="1341124"/>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prstClr val="white"/>
              </a:solidFill>
              <a:latin typeface="Gill Sans MT" panose="020B0502020104020203"/>
              <a:ea typeface="+mn-ea"/>
              <a:cs typeface="+mn-cs"/>
            </a:rPr>
            <a:t>Durability</a:t>
          </a:r>
          <a:endParaRPr lang="en-SG" sz="3600" kern="1200" dirty="0">
            <a:solidFill>
              <a:prstClr val="white"/>
            </a:solidFill>
            <a:latin typeface="Gill Sans MT" panose="020B0502020104020203"/>
            <a:ea typeface="+mn-ea"/>
            <a:cs typeface="+mn-cs"/>
          </a:endParaRPr>
        </a:p>
      </dsp:txBody>
      <dsp:txXfrm>
        <a:off x="65468" y="4292798"/>
        <a:ext cx="3858383" cy="12101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0ED317-6113-46C9-B50A-65B6DE5FE280}">
      <dsp:nvSpPr>
        <dsp:cNvPr id="0" name=""/>
        <dsp:cNvSpPr/>
      </dsp:nvSpPr>
      <dsp:spPr>
        <a:xfrm>
          <a:off x="4702" y="201561"/>
          <a:ext cx="2405462" cy="900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71120" rIns="199136" bIns="71120" numCol="1" spcCol="1270" anchor="ctr" anchorCtr="0">
          <a:noAutofit/>
        </a:bodyPr>
        <a:lstStyle/>
        <a:p>
          <a:pPr lvl="0" algn="r" defTabSz="1244600">
            <a:lnSpc>
              <a:spcPct val="90000"/>
            </a:lnSpc>
            <a:spcBef>
              <a:spcPct val="0"/>
            </a:spcBef>
            <a:spcAft>
              <a:spcPct val="35000"/>
            </a:spcAft>
          </a:pPr>
          <a:r>
            <a:rPr lang="en-US" sz="2800" kern="1200" dirty="0"/>
            <a:t>Set up Mongo Environment</a:t>
          </a:r>
        </a:p>
      </dsp:txBody>
      <dsp:txXfrm>
        <a:off x="4702" y="201561"/>
        <a:ext cx="2405462" cy="900900"/>
      </dsp:txXfrm>
    </dsp:sp>
    <dsp:sp modelId="{4BFB8086-1B37-4508-AAF4-751F21937BB3}">
      <dsp:nvSpPr>
        <dsp:cNvPr id="0" name=""/>
        <dsp:cNvSpPr/>
      </dsp:nvSpPr>
      <dsp:spPr>
        <a:xfrm>
          <a:off x="2410165" y="201561"/>
          <a:ext cx="481092" cy="900900"/>
        </a:xfrm>
        <a:prstGeom prst="leftBrace">
          <a:avLst>
            <a:gd name="adj1" fmla="val 35000"/>
            <a:gd name="adj2" fmla="val 5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6DDDE7-C0A8-4801-9BFD-AA6E6AAF0030}">
      <dsp:nvSpPr>
        <dsp:cNvPr id="0" name=""/>
        <dsp:cNvSpPr/>
      </dsp:nvSpPr>
      <dsp:spPr>
        <a:xfrm>
          <a:off x="3083695" y="201561"/>
          <a:ext cx="6542859" cy="900900"/>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Create \data\db </a:t>
          </a:r>
        </a:p>
      </dsp:txBody>
      <dsp:txXfrm>
        <a:off x="3083695" y="201561"/>
        <a:ext cx="6542859" cy="900900"/>
      </dsp:txXfrm>
    </dsp:sp>
    <dsp:sp modelId="{8C1473DF-D4E6-48D5-B78E-83541160EC7D}">
      <dsp:nvSpPr>
        <dsp:cNvPr id="0" name=""/>
        <dsp:cNvSpPr/>
      </dsp:nvSpPr>
      <dsp:spPr>
        <a:xfrm>
          <a:off x="4702" y="1456639"/>
          <a:ext cx="2405462" cy="900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71120" rIns="199136" bIns="71120" numCol="1" spcCol="1270" anchor="ctr" anchorCtr="0">
          <a:noAutofit/>
        </a:bodyPr>
        <a:lstStyle/>
        <a:p>
          <a:pPr lvl="0" algn="r" defTabSz="1244600">
            <a:lnSpc>
              <a:spcPct val="90000"/>
            </a:lnSpc>
            <a:spcBef>
              <a:spcPct val="0"/>
            </a:spcBef>
            <a:spcAft>
              <a:spcPct val="35000"/>
            </a:spcAft>
          </a:pPr>
          <a:r>
            <a:rPr lang="en-US" sz="2800" kern="1200" dirty="0"/>
            <a:t>Start MongoDB</a:t>
          </a:r>
        </a:p>
      </dsp:txBody>
      <dsp:txXfrm>
        <a:off x="4702" y="1456639"/>
        <a:ext cx="2405462" cy="900900"/>
      </dsp:txXfrm>
    </dsp:sp>
    <dsp:sp modelId="{6516EF4A-1B89-423B-9235-564B096E993D}">
      <dsp:nvSpPr>
        <dsp:cNvPr id="0" name=""/>
        <dsp:cNvSpPr/>
      </dsp:nvSpPr>
      <dsp:spPr>
        <a:xfrm>
          <a:off x="2410165" y="1203261"/>
          <a:ext cx="481092" cy="1407656"/>
        </a:xfrm>
        <a:prstGeom prst="leftBrace">
          <a:avLst>
            <a:gd name="adj1" fmla="val 35000"/>
            <a:gd name="adj2" fmla="val 5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ABD55B-30CA-4E08-9DED-57527DE6C912}">
      <dsp:nvSpPr>
        <dsp:cNvPr id="0" name=""/>
        <dsp:cNvSpPr/>
      </dsp:nvSpPr>
      <dsp:spPr>
        <a:xfrm>
          <a:off x="3083695" y="1203261"/>
          <a:ext cx="6542859" cy="1407656"/>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Run </a:t>
          </a:r>
          <a:r>
            <a:rPr lang="en-US" sz="2800" b="1" kern="1200" dirty="0">
              <a:solidFill>
                <a:srgbClr val="FFC000"/>
              </a:solidFill>
            </a:rPr>
            <a:t>mongod.exe</a:t>
          </a:r>
        </a:p>
        <a:p>
          <a:pPr marL="285750" lvl="1" indent="-285750" algn="l" defTabSz="1244600">
            <a:lnSpc>
              <a:spcPct val="90000"/>
            </a:lnSpc>
            <a:spcBef>
              <a:spcPct val="0"/>
            </a:spcBef>
            <a:spcAft>
              <a:spcPct val="15000"/>
            </a:spcAft>
            <a:buChar char="••"/>
          </a:pPr>
          <a:r>
            <a:rPr lang="en-SG" sz="2800" kern="1200" dirty="0"/>
            <a:t>If not using default dbpath, specify --dbpath actualpath</a:t>
          </a:r>
          <a:endParaRPr lang="en-US" sz="2800" kern="1200" dirty="0"/>
        </a:p>
      </dsp:txBody>
      <dsp:txXfrm>
        <a:off x="3083695" y="1203261"/>
        <a:ext cx="6542859" cy="1407656"/>
      </dsp:txXfrm>
    </dsp:sp>
    <dsp:sp modelId="{FD6DF81C-1240-47DE-8EAC-220BD87BF205}">
      <dsp:nvSpPr>
        <dsp:cNvPr id="0" name=""/>
        <dsp:cNvSpPr/>
      </dsp:nvSpPr>
      <dsp:spPr>
        <a:xfrm>
          <a:off x="4702" y="2711717"/>
          <a:ext cx="2405462" cy="1282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71120" rIns="199136" bIns="71120" numCol="1" spcCol="1270" anchor="ctr" anchorCtr="0">
          <a:noAutofit/>
        </a:bodyPr>
        <a:lstStyle/>
        <a:p>
          <a:pPr lvl="0" algn="r" defTabSz="1244600">
            <a:lnSpc>
              <a:spcPct val="90000"/>
            </a:lnSpc>
            <a:spcBef>
              <a:spcPct val="0"/>
            </a:spcBef>
            <a:spcAft>
              <a:spcPct val="35000"/>
            </a:spcAft>
          </a:pPr>
          <a:r>
            <a:rPr lang="en-US" sz="2800" kern="1200" dirty="0"/>
            <a:t>Connect to MongoDB via Mongo Shell</a:t>
          </a:r>
        </a:p>
      </dsp:txBody>
      <dsp:txXfrm>
        <a:off x="4702" y="2711717"/>
        <a:ext cx="2405462" cy="1282049"/>
      </dsp:txXfrm>
    </dsp:sp>
    <dsp:sp modelId="{E8871F83-6F6F-4FED-9BA2-442A8E82B396}">
      <dsp:nvSpPr>
        <dsp:cNvPr id="0" name=""/>
        <dsp:cNvSpPr/>
      </dsp:nvSpPr>
      <dsp:spPr>
        <a:xfrm>
          <a:off x="2410165" y="2711717"/>
          <a:ext cx="481092" cy="1282049"/>
        </a:xfrm>
        <a:prstGeom prst="leftBrace">
          <a:avLst>
            <a:gd name="adj1" fmla="val 35000"/>
            <a:gd name="adj2" fmla="val 5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796AEE-2C76-447E-85E2-ACBD6A5E965D}">
      <dsp:nvSpPr>
        <dsp:cNvPr id="0" name=""/>
        <dsp:cNvSpPr/>
      </dsp:nvSpPr>
      <dsp:spPr>
        <a:xfrm>
          <a:off x="3083695" y="2711717"/>
          <a:ext cx="6542859" cy="1282049"/>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285750" lvl="1" indent="-285750" algn="l" defTabSz="1244600">
            <a:lnSpc>
              <a:spcPct val="90000"/>
            </a:lnSpc>
            <a:spcBef>
              <a:spcPct val="0"/>
            </a:spcBef>
            <a:spcAft>
              <a:spcPct val="15000"/>
            </a:spcAft>
            <a:buChar char="••"/>
          </a:pPr>
          <a:r>
            <a:rPr lang="en-SG" sz="2800" kern="1200" dirty="0"/>
            <a:t>Run </a:t>
          </a:r>
          <a:r>
            <a:rPr lang="en-SG" sz="2800" b="1" kern="1200" dirty="0">
              <a:solidFill>
                <a:srgbClr val="FFC000"/>
              </a:solidFill>
            </a:rPr>
            <a:t>mongo.exe</a:t>
          </a:r>
          <a:endParaRPr lang="en-US" sz="2800" b="1" kern="1200" dirty="0">
            <a:solidFill>
              <a:srgbClr val="FFC000"/>
            </a:solidFill>
          </a:endParaRPr>
        </a:p>
      </dsp:txBody>
      <dsp:txXfrm>
        <a:off x="3083695" y="2711717"/>
        <a:ext cx="6542859" cy="128204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5A6C7E6-3EAB-4841-A52C-5733DEAF4D2F}"/>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SG" dirty="0"/>
          </a:p>
        </p:txBody>
      </p:sp>
      <p:sp>
        <p:nvSpPr>
          <p:cNvPr id="3" name="Date Placeholder 2">
            <a:extLst>
              <a:ext uri="{FF2B5EF4-FFF2-40B4-BE49-F238E27FC236}">
                <a16:creationId xmlns:a16="http://schemas.microsoft.com/office/drawing/2014/main" id="{35AE1F8E-EED6-4BFD-91CF-21161678D161}"/>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9022EE87-3CA2-4877-BA63-7A5CF4BD511D}" type="datetimeFigureOut">
              <a:rPr lang="en-SG" smtClean="0"/>
              <a:t>18/1/2021</a:t>
            </a:fld>
            <a:endParaRPr lang="en-SG" dirty="0"/>
          </a:p>
        </p:txBody>
      </p:sp>
      <p:sp>
        <p:nvSpPr>
          <p:cNvPr id="4" name="Footer Placeholder 3">
            <a:extLst>
              <a:ext uri="{FF2B5EF4-FFF2-40B4-BE49-F238E27FC236}">
                <a16:creationId xmlns:a16="http://schemas.microsoft.com/office/drawing/2014/main" id="{3550A818-8336-4414-8827-6CECC52CB531}"/>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SG" dirty="0"/>
          </a:p>
        </p:txBody>
      </p:sp>
      <p:sp>
        <p:nvSpPr>
          <p:cNvPr id="5" name="Slide Number Placeholder 4">
            <a:extLst>
              <a:ext uri="{FF2B5EF4-FFF2-40B4-BE49-F238E27FC236}">
                <a16:creationId xmlns:a16="http://schemas.microsoft.com/office/drawing/2014/main" id="{0CD3D481-E191-4A3A-AFE4-FA6181B8B36C}"/>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C8732C0D-92E9-45A6-97C2-7D69104AD122}" type="slidenum">
              <a:rPr lang="en-SG" smtClean="0"/>
              <a:t>‹#›</a:t>
            </a:fld>
            <a:endParaRPr lang="en-SG" dirty="0"/>
          </a:p>
        </p:txBody>
      </p:sp>
    </p:spTree>
    <p:extLst>
      <p:ext uri="{BB962C8B-B14F-4D97-AF65-F5344CB8AC3E}">
        <p14:creationId xmlns:p14="http://schemas.microsoft.com/office/powerpoint/2010/main" val="425465741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SG"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588F12A8-E5B2-4F42-AC06-84380DA2A917}" type="datetimeFigureOut">
              <a:rPr lang="en-SG" smtClean="0"/>
              <a:t>18/1/2021</a:t>
            </a:fld>
            <a:endParaRPr lang="en-SG"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SG"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SG"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87849FBA-04FB-41BB-B16F-BD5E844C62EB}" type="slidenum">
              <a:rPr lang="en-SG" smtClean="0"/>
              <a:t>‹#›</a:t>
            </a:fld>
            <a:endParaRPr lang="en-SG" dirty="0"/>
          </a:p>
        </p:txBody>
      </p:sp>
    </p:spTree>
    <p:extLst>
      <p:ext uri="{BB962C8B-B14F-4D97-AF65-F5344CB8AC3E}">
        <p14:creationId xmlns:p14="http://schemas.microsoft.com/office/powerpoint/2010/main" val="374415607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Tips: Introduce the overall teaching plan and the first chapter</a:t>
            </a:r>
            <a:endParaRPr lang="en-SG" dirty="0"/>
          </a:p>
        </p:txBody>
      </p:sp>
      <p:sp>
        <p:nvSpPr>
          <p:cNvPr id="4" name="Slide Number Placeholder 3"/>
          <p:cNvSpPr>
            <a:spLocks noGrp="1"/>
          </p:cNvSpPr>
          <p:nvPr>
            <p:ph type="sldNum" sz="quarter" idx="5"/>
          </p:nvPr>
        </p:nvSpPr>
        <p:spPr/>
        <p:txBody>
          <a:bodyPr/>
          <a:lstStyle/>
          <a:p>
            <a:fld id="{87849FBA-04FB-41BB-B16F-BD5E844C62EB}" type="slidenum">
              <a:rPr lang="en-SG" smtClean="0"/>
              <a:t>2</a:t>
            </a:fld>
            <a:endParaRPr lang="en-SG" dirty="0"/>
          </a:p>
        </p:txBody>
      </p:sp>
      <p:sp>
        <p:nvSpPr>
          <p:cNvPr id="7" name="Footer Placeholder 6">
            <a:extLst>
              <a:ext uri="{FF2B5EF4-FFF2-40B4-BE49-F238E27FC236}">
                <a16:creationId xmlns:a16="http://schemas.microsoft.com/office/drawing/2014/main" id="{F763701C-7215-4D31-9FDC-509B89991EEB}"/>
              </a:ext>
            </a:extLst>
          </p:cNvPr>
          <p:cNvSpPr>
            <a:spLocks noGrp="1"/>
          </p:cNvSpPr>
          <p:nvPr>
            <p:ph type="ftr" sz="quarter" idx="4"/>
          </p:nvPr>
        </p:nvSpPr>
        <p:spPr/>
        <p:txBody>
          <a:bodyPr/>
          <a:lstStyle/>
          <a:p>
            <a:endParaRPr lang="en-SG" dirty="0"/>
          </a:p>
        </p:txBody>
      </p:sp>
    </p:spTree>
    <p:extLst>
      <p:ext uri="{BB962C8B-B14F-4D97-AF65-F5344CB8AC3E}">
        <p14:creationId xmlns:p14="http://schemas.microsoft.com/office/powerpoint/2010/main" val="1321435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https://docs.mongodb.com/manual/crud/#read-operations</a:t>
            </a:r>
          </a:p>
          <a:p>
            <a:r>
              <a:rPr lang="en-SG" dirty="0"/>
              <a:t>https://docs.mongodb.com/manual/tutorial/query-documents/</a:t>
            </a:r>
          </a:p>
        </p:txBody>
      </p:sp>
      <p:sp>
        <p:nvSpPr>
          <p:cNvPr id="4" name="Slide Number Placeholder 3"/>
          <p:cNvSpPr>
            <a:spLocks noGrp="1"/>
          </p:cNvSpPr>
          <p:nvPr>
            <p:ph type="sldNum" sz="quarter" idx="10"/>
          </p:nvPr>
        </p:nvSpPr>
        <p:spPr/>
        <p:txBody>
          <a:bodyPr/>
          <a:lstStyle/>
          <a:p>
            <a:fld id="{0C36D167-BB95-4C3F-9EB6-8F33330CC193}" type="slidenum">
              <a:rPr lang="en-SG" smtClean="0"/>
              <a:t>27</a:t>
            </a:fld>
            <a:endParaRPr lang="en-SG" dirty="0"/>
          </a:p>
        </p:txBody>
      </p:sp>
      <p:sp>
        <p:nvSpPr>
          <p:cNvPr id="7" name="Footer Placeholder 6">
            <a:extLst>
              <a:ext uri="{FF2B5EF4-FFF2-40B4-BE49-F238E27FC236}">
                <a16:creationId xmlns:a16="http://schemas.microsoft.com/office/drawing/2014/main" id="{C9BC2567-9DB6-49D4-8F54-7937A9C93A67}"/>
              </a:ext>
            </a:extLst>
          </p:cNvPr>
          <p:cNvSpPr>
            <a:spLocks noGrp="1"/>
          </p:cNvSpPr>
          <p:nvPr>
            <p:ph type="ftr" sz="quarter" idx="4"/>
          </p:nvPr>
        </p:nvSpPr>
        <p:spPr/>
        <p:txBody>
          <a:bodyPr/>
          <a:lstStyle/>
          <a:p>
            <a:endParaRPr lang="en-SG" dirty="0"/>
          </a:p>
        </p:txBody>
      </p:sp>
    </p:spTree>
    <p:extLst>
      <p:ext uri="{BB962C8B-B14F-4D97-AF65-F5344CB8AC3E}">
        <p14:creationId xmlns:p14="http://schemas.microsoft.com/office/powerpoint/2010/main" val="1899804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https://docs.mongodb.com/manual/crud/#update-operations</a:t>
            </a:r>
          </a:p>
          <a:p>
            <a:r>
              <a:rPr lang="en-SG" dirty="0"/>
              <a:t>https://docs.mongodb.com/manual/tutorial/update-documents/</a:t>
            </a:r>
          </a:p>
        </p:txBody>
      </p:sp>
      <p:sp>
        <p:nvSpPr>
          <p:cNvPr id="4" name="Slide Number Placeholder 3"/>
          <p:cNvSpPr>
            <a:spLocks noGrp="1"/>
          </p:cNvSpPr>
          <p:nvPr>
            <p:ph type="sldNum" sz="quarter" idx="10"/>
          </p:nvPr>
        </p:nvSpPr>
        <p:spPr/>
        <p:txBody>
          <a:bodyPr/>
          <a:lstStyle/>
          <a:p>
            <a:fld id="{0C36D167-BB95-4C3F-9EB6-8F33330CC193}" type="slidenum">
              <a:rPr lang="en-SG" smtClean="0"/>
              <a:t>28</a:t>
            </a:fld>
            <a:endParaRPr lang="en-SG" dirty="0"/>
          </a:p>
        </p:txBody>
      </p:sp>
      <p:sp>
        <p:nvSpPr>
          <p:cNvPr id="7" name="Footer Placeholder 6">
            <a:extLst>
              <a:ext uri="{FF2B5EF4-FFF2-40B4-BE49-F238E27FC236}">
                <a16:creationId xmlns:a16="http://schemas.microsoft.com/office/drawing/2014/main" id="{87CF0379-8605-4931-9F33-FE3E1D262659}"/>
              </a:ext>
            </a:extLst>
          </p:cNvPr>
          <p:cNvSpPr>
            <a:spLocks noGrp="1"/>
          </p:cNvSpPr>
          <p:nvPr>
            <p:ph type="ftr" sz="quarter" idx="4"/>
          </p:nvPr>
        </p:nvSpPr>
        <p:spPr/>
        <p:txBody>
          <a:bodyPr/>
          <a:lstStyle/>
          <a:p>
            <a:endParaRPr lang="en-SG" dirty="0"/>
          </a:p>
        </p:txBody>
      </p:sp>
    </p:spTree>
    <p:extLst>
      <p:ext uri="{BB962C8B-B14F-4D97-AF65-F5344CB8AC3E}">
        <p14:creationId xmlns:p14="http://schemas.microsoft.com/office/powerpoint/2010/main" val="4292439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https://docs.mongodb.com/manual/crud/#update-operations</a:t>
            </a:r>
          </a:p>
          <a:p>
            <a:r>
              <a:rPr lang="en-SG" dirty="0"/>
              <a:t>https://docs.mongodb.com/manual/tutorial/update-documents/</a:t>
            </a:r>
          </a:p>
          <a:p>
            <a:endParaRPr lang="en-SG" dirty="0"/>
          </a:p>
          <a:p>
            <a:endParaRPr lang="en-SG" dirty="0"/>
          </a:p>
          <a:p>
            <a:r>
              <a:rPr lang="en-SG" dirty="0"/>
              <a:t>db.users.updateMany({}, {$set: {status: 'pending'}})</a:t>
            </a:r>
          </a:p>
        </p:txBody>
      </p:sp>
      <p:sp>
        <p:nvSpPr>
          <p:cNvPr id="4" name="Slide Number Placeholder 3"/>
          <p:cNvSpPr>
            <a:spLocks noGrp="1"/>
          </p:cNvSpPr>
          <p:nvPr>
            <p:ph type="sldNum" sz="quarter" idx="10"/>
          </p:nvPr>
        </p:nvSpPr>
        <p:spPr/>
        <p:txBody>
          <a:bodyPr/>
          <a:lstStyle/>
          <a:p>
            <a:fld id="{0C36D167-BB95-4C3F-9EB6-8F33330CC193}" type="slidenum">
              <a:rPr lang="en-SG" smtClean="0"/>
              <a:t>29</a:t>
            </a:fld>
            <a:endParaRPr lang="en-SG" dirty="0"/>
          </a:p>
        </p:txBody>
      </p:sp>
      <p:sp>
        <p:nvSpPr>
          <p:cNvPr id="7" name="Footer Placeholder 6">
            <a:extLst>
              <a:ext uri="{FF2B5EF4-FFF2-40B4-BE49-F238E27FC236}">
                <a16:creationId xmlns:a16="http://schemas.microsoft.com/office/drawing/2014/main" id="{B0BDF3A3-9D0A-4525-BA25-7FFADAA80D26}"/>
              </a:ext>
            </a:extLst>
          </p:cNvPr>
          <p:cNvSpPr>
            <a:spLocks noGrp="1"/>
          </p:cNvSpPr>
          <p:nvPr>
            <p:ph type="ftr" sz="quarter" idx="4"/>
          </p:nvPr>
        </p:nvSpPr>
        <p:spPr/>
        <p:txBody>
          <a:bodyPr/>
          <a:lstStyle/>
          <a:p>
            <a:endParaRPr lang="en-SG" dirty="0"/>
          </a:p>
        </p:txBody>
      </p:sp>
    </p:spTree>
    <p:extLst>
      <p:ext uri="{BB962C8B-B14F-4D97-AF65-F5344CB8AC3E}">
        <p14:creationId xmlns:p14="http://schemas.microsoft.com/office/powerpoint/2010/main" val="3713931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https://docs.mongodb.com/manual/crud/#delete-operations</a:t>
            </a:r>
          </a:p>
          <a:p>
            <a:r>
              <a:rPr lang="en-SG" dirty="0"/>
              <a:t>https://docs.mongodb.com/manual/tutorial/remove-documents/</a:t>
            </a:r>
          </a:p>
        </p:txBody>
      </p:sp>
      <p:sp>
        <p:nvSpPr>
          <p:cNvPr id="4" name="Slide Number Placeholder 3"/>
          <p:cNvSpPr>
            <a:spLocks noGrp="1"/>
          </p:cNvSpPr>
          <p:nvPr>
            <p:ph type="sldNum" sz="quarter" idx="10"/>
          </p:nvPr>
        </p:nvSpPr>
        <p:spPr/>
        <p:txBody>
          <a:bodyPr/>
          <a:lstStyle/>
          <a:p>
            <a:fld id="{0C36D167-BB95-4C3F-9EB6-8F33330CC193}" type="slidenum">
              <a:rPr lang="en-SG" smtClean="0"/>
              <a:t>30</a:t>
            </a:fld>
            <a:endParaRPr lang="en-SG" dirty="0"/>
          </a:p>
        </p:txBody>
      </p:sp>
      <p:sp>
        <p:nvSpPr>
          <p:cNvPr id="7" name="Footer Placeholder 6">
            <a:extLst>
              <a:ext uri="{FF2B5EF4-FFF2-40B4-BE49-F238E27FC236}">
                <a16:creationId xmlns:a16="http://schemas.microsoft.com/office/drawing/2014/main" id="{FF440C92-E098-4FB0-9700-DB50FB124ED4}"/>
              </a:ext>
            </a:extLst>
          </p:cNvPr>
          <p:cNvSpPr>
            <a:spLocks noGrp="1"/>
          </p:cNvSpPr>
          <p:nvPr>
            <p:ph type="ftr" sz="quarter" idx="4"/>
          </p:nvPr>
        </p:nvSpPr>
        <p:spPr/>
        <p:txBody>
          <a:bodyPr/>
          <a:lstStyle/>
          <a:p>
            <a:endParaRPr lang="en-SG" dirty="0"/>
          </a:p>
        </p:txBody>
      </p:sp>
    </p:spTree>
    <p:extLst>
      <p:ext uri="{BB962C8B-B14F-4D97-AF65-F5344CB8AC3E}">
        <p14:creationId xmlns:p14="http://schemas.microsoft.com/office/powerpoint/2010/main" val="652284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https://docs.mongodb.com/manual/crud/#delete-operations</a:t>
            </a:r>
          </a:p>
          <a:p>
            <a:r>
              <a:rPr lang="en-SG" dirty="0"/>
              <a:t>https://docs.mongodb.com/manual/tutorial/remove-documents/</a:t>
            </a:r>
          </a:p>
          <a:p>
            <a:endParaRPr lang="en-SG" dirty="0"/>
          </a:p>
        </p:txBody>
      </p:sp>
      <p:sp>
        <p:nvSpPr>
          <p:cNvPr id="4" name="Slide Number Placeholder 3"/>
          <p:cNvSpPr>
            <a:spLocks noGrp="1"/>
          </p:cNvSpPr>
          <p:nvPr>
            <p:ph type="sldNum" sz="quarter" idx="10"/>
          </p:nvPr>
        </p:nvSpPr>
        <p:spPr/>
        <p:txBody>
          <a:bodyPr/>
          <a:lstStyle/>
          <a:p>
            <a:fld id="{0C36D167-BB95-4C3F-9EB6-8F33330CC193}" type="slidenum">
              <a:rPr lang="en-SG" smtClean="0"/>
              <a:t>31</a:t>
            </a:fld>
            <a:endParaRPr lang="en-SG" dirty="0"/>
          </a:p>
        </p:txBody>
      </p:sp>
      <p:sp>
        <p:nvSpPr>
          <p:cNvPr id="7" name="Footer Placeholder 6">
            <a:extLst>
              <a:ext uri="{FF2B5EF4-FFF2-40B4-BE49-F238E27FC236}">
                <a16:creationId xmlns:a16="http://schemas.microsoft.com/office/drawing/2014/main" id="{7C5DF1AD-C7CE-4D6D-8930-F8A8181FEDDB}"/>
              </a:ext>
            </a:extLst>
          </p:cNvPr>
          <p:cNvSpPr>
            <a:spLocks noGrp="1"/>
          </p:cNvSpPr>
          <p:nvPr>
            <p:ph type="ftr" sz="quarter" idx="4"/>
          </p:nvPr>
        </p:nvSpPr>
        <p:spPr/>
        <p:txBody>
          <a:bodyPr/>
          <a:lstStyle/>
          <a:p>
            <a:endParaRPr lang="en-SG" dirty="0"/>
          </a:p>
        </p:txBody>
      </p:sp>
    </p:spTree>
    <p:extLst>
      <p:ext uri="{BB962C8B-B14F-4D97-AF65-F5344CB8AC3E}">
        <p14:creationId xmlns:p14="http://schemas.microsoft.com/office/powerpoint/2010/main" val="820603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87849FBA-04FB-41BB-B16F-BD5E844C62EB}" type="slidenum">
              <a:rPr lang="en-SG" smtClean="0"/>
              <a:t>33</a:t>
            </a:fld>
            <a:endParaRPr lang="en-SG" dirty="0"/>
          </a:p>
        </p:txBody>
      </p:sp>
      <p:sp>
        <p:nvSpPr>
          <p:cNvPr id="7" name="Footer Placeholder 6">
            <a:extLst>
              <a:ext uri="{FF2B5EF4-FFF2-40B4-BE49-F238E27FC236}">
                <a16:creationId xmlns:a16="http://schemas.microsoft.com/office/drawing/2014/main" id="{F73D86E8-E372-4C39-882D-A993E11C08D5}"/>
              </a:ext>
            </a:extLst>
          </p:cNvPr>
          <p:cNvSpPr>
            <a:spLocks noGrp="1"/>
          </p:cNvSpPr>
          <p:nvPr>
            <p:ph type="ftr" sz="quarter" idx="4"/>
          </p:nvPr>
        </p:nvSpPr>
        <p:spPr/>
        <p:txBody>
          <a:bodyPr/>
          <a:lstStyle/>
          <a:p>
            <a:endParaRPr lang="en-SG" dirty="0"/>
          </a:p>
        </p:txBody>
      </p:sp>
    </p:spTree>
    <p:extLst>
      <p:ext uri="{BB962C8B-B14F-4D97-AF65-F5344CB8AC3E}">
        <p14:creationId xmlns:p14="http://schemas.microsoft.com/office/powerpoint/2010/main" val="1846868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 Use the example to discuss which ‘reference’ module is better. We will go for Solution B</a:t>
            </a:r>
          </a:p>
        </p:txBody>
      </p:sp>
      <p:sp>
        <p:nvSpPr>
          <p:cNvPr id="4" name="Slide Number Placeholder 3"/>
          <p:cNvSpPr>
            <a:spLocks noGrp="1"/>
          </p:cNvSpPr>
          <p:nvPr>
            <p:ph type="sldNum" sz="quarter" idx="5"/>
          </p:nvPr>
        </p:nvSpPr>
        <p:spPr/>
        <p:txBody>
          <a:bodyPr/>
          <a:lstStyle/>
          <a:p>
            <a:fld id="{87849FBA-04FB-41BB-B16F-BD5E844C62EB}" type="slidenum">
              <a:rPr lang="en-SG" smtClean="0"/>
              <a:t>38</a:t>
            </a:fld>
            <a:endParaRPr lang="en-SG" dirty="0"/>
          </a:p>
        </p:txBody>
      </p:sp>
      <p:sp>
        <p:nvSpPr>
          <p:cNvPr id="7" name="Footer Placeholder 6">
            <a:extLst>
              <a:ext uri="{FF2B5EF4-FFF2-40B4-BE49-F238E27FC236}">
                <a16:creationId xmlns:a16="http://schemas.microsoft.com/office/drawing/2014/main" id="{A6591007-A869-40D9-9987-337EF99406E9}"/>
              </a:ext>
            </a:extLst>
          </p:cNvPr>
          <p:cNvSpPr>
            <a:spLocks noGrp="1"/>
          </p:cNvSpPr>
          <p:nvPr>
            <p:ph type="ftr" sz="quarter" idx="4"/>
          </p:nvPr>
        </p:nvSpPr>
        <p:spPr/>
        <p:txBody>
          <a:bodyPr/>
          <a:lstStyle/>
          <a:p>
            <a:endParaRPr lang="en-SG" dirty="0"/>
          </a:p>
        </p:txBody>
      </p:sp>
    </p:spTree>
    <p:extLst>
      <p:ext uri="{BB962C8B-B14F-4D97-AF65-F5344CB8AC3E}">
        <p14:creationId xmlns:p14="http://schemas.microsoft.com/office/powerpoint/2010/main" val="2022951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Notes:</a:t>
            </a:r>
          </a:p>
          <a:p>
            <a:r>
              <a:rPr lang="en-US" sz="1300" dirty="0"/>
              <a:t>When using references, the growth of the relationships determine where to store the reference. If the number of books per publisher is small with limited growth, storing the book reference inside the publisher document may sometimes be useful. Otherwise, if the number of books per publisher is unbounded, this data model would lead to mutable, growing arrays, as in the following example:</a:t>
            </a:r>
            <a:endParaRPr lang="en-SG" dirty="0"/>
          </a:p>
        </p:txBody>
      </p:sp>
      <p:sp>
        <p:nvSpPr>
          <p:cNvPr id="4" name="Slide Number Placeholder 3"/>
          <p:cNvSpPr>
            <a:spLocks noGrp="1"/>
          </p:cNvSpPr>
          <p:nvPr>
            <p:ph type="sldNum" sz="quarter" idx="5"/>
          </p:nvPr>
        </p:nvSpPr>
        <p:spPr/>
        <p:txBody>
          <a:bodyPr/>
          <a:lstStyle/>
          <a:p>
            <a:fld id="{87849FBA-04FB-41BB-B16F-BD5E844C62EB}" type="slidenum">
              <a:rPr lang="en-SG" smtClean="0"/>
              <a:t>39</a:t>
            </a:fld>
            <a:endParaRPr lang="en-SG" dirty="0"/>
          </a:p>
        </p:txBody>
      </p:sp>
      <p:sp>
        <p:nvSpPr>
          <p:cNvPr id="7" name="Footer Placeholder 6">
            <a:extLst>
              <a:ext uri="{FF2B5EF4-FFF2-40B4-BE49-F238E27FC236}">
                <a16:creationId xmlns:a16="http://schemas.microsoft.com/office/drawing/2014/main" id="{E5779869-15AA-49E5-8103-7CDD62EB14A1}"/>
              </a:ext>
            </a:extLst>
          </p:cNvPr>
          <p:cNvSpPr>
            <a:spLocks noGrp="1"/>
          </p:cNvSpPr>
          <p:nvPr>
            <p:ph type="ftr" sz="quarter" idx="4"/>
          </p:nvPr>
        </p:nvSpPr>
        <p:spPr/>
        <p:txBody>
          <a:bodyPr/>
          <a:lstStyle/>
          <a:p>
            <a:endParaRPr lang="en-SG" dirty="0"/>
          </a:p>
        </p:txBody>
      </p:sp>
    </p:spTree>
    <p:extLst>
      <p:ext uri="{BB962C8B-B14F-4D97-AF65-F5344CB8AC3E}">
        <p14:creationId xmlns:p14="http://schemas.microsoft.com/office/powerpoint/2010/main" val="1378522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 B:</a:t>
            </a:r>
          </a:p>
          <a:p>
            <a:r>
              <a:rPr lang="en-US" sz="1300" dirty="0"/>
              <a:t>To avoid mutable, growing arrays, store the publisher reference inside the book document:</a:t>
            </a:r>
            <a:endParaRPr lang="en-US" dirty="0"/>
          </a:p>
        </p:txBody>
      </p:sp>
      <p:sp>
        <p:nvSpPr>
          <p:cNvPr id="4" name="Slide Number Placeholder 3"/>
          <p:cNvSpPr>
            <a:spLocks noGrp="1"/>
          </p:cNvSpPr>
          <p:nvPr>
            <p:ph type="sldNum" sz="quarter" idx="5"/>
          </p:nvPr>
        </p:nvSpPr>
        <p:spPr/>
        <p:txBody>
          <a:bodyPr/>
          <a:lstStyle/>
          <a:p>
            <a:fld id="{87849FBA-04FB-41BB-B16F-BD5E844C62EB}" type="slidenum">
              <a:rPr lang="en-SG" smtClean="0"/>
              <a:t>40</a:t>
            </a:fld>
            <a:endParaRPr lang="en-SG" dirty="0"/>
          </a:p>
        </p:txBody>
      </p:sp>
      <p:sp>
        <p:nvSpPr>
          <p:cNvPr id="7" name="Footer Placeholder 6">
            <a:extLst>
              <a:ext uri="{FF2B5EF4-FFF2-40B4-BE49-F238E27FC236}">
                <a16:creationId xmlns:a16="http://schemas.microsoft.com/office/drawing/2014/main" id="{EDA1541E-1860-45FC-BE18-BCE742EC994F}"/>
              </a:ext>
            </a:extLst>
          </p:cNvPr>
          <p:cNvSpPr>
            <a:spLocks noGrp="1"/>
          </p:cNvSpPr>
          <p:nvPr>
            <p:ph type="ftr" sz="quarter" idx="4"/>
          </p:nvPr>
        </p:nvSpPr>
        <p:spPr/>
        <p:txBody>
          <a:bodyPr/>
          <a:lstStyle/>
          <a:p>
            <a:endParaRPr lang="en-SG" dirty="0"/>
          </a:p>
        </p:txBody>
      </p:sp>
    </p:spTree>
    <p:extLst>
      <p:ext uri="{BB962C8B-B14F-4D97-AF65-F5344CB8AC3E}">
        <p14:creationId xmlns:p14="http://schemas.microsoft.com/office/powerpoint/2010/main" val="2096352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Accessed on 26 Dec 2019</a:t>
            </a:r>
          </a:p>
          <a:p>
            <a:r>
              <a:rPr lang="en-US" dirty="0"/>
              <a:t>Teaching Tips: Highlight that MongoDB is an example of document-based NoSQL database</a:t>
            </a:r>
          </a:p>
        </p:txBody>
      </p:sp>
      <p:sp>
        <p:nvSpPr>
          <p:cNvPr id="4" name="Slide Number Placeholder 3"/>
          <p:cNvSpPr>
            <a:spLocks noGrp="1"/>
          </p:cNvSpPr>
          <p:nvPr>
            <p:ph type="sldNum" sz="quarter" idx="5"/>
          </p:nvPr>
        </p:nvSpPr>
        <p:spPr/>
        <p:txBody>
          <a:bodyPr/>
          <a:lstStyle/>
          <a:p>
            <a:fld id="{87849FBA-04FB-41BB-B16F-BD5E844C62EB}" type="slidenum">
              <a:rPr lang="en-SG" smtClean="0"/>
              <a:t>11</a:t>
            </a:fld>
            <a:endParaRPr lang="en-SG" dirty="0"/>
          </a:p>
        </p:txBody>
      </p:sp>
      <p:sp>
        <p:nvSpPr>
          <p:cNvPr id="7" name="Footer Placeholder 6">
            <a:extLst>
              <a:ext uri="{FF2B5EF4-FFF2-40B4-BE49-F238E27FC236}">
                <a16:creationId xmlns:a16="http://schemas.microsoft.com/office/drawing/2014/main" id="{22BCBB4D-A2BF-4A69-9757-9EBB90649C9D}"/>
              </a:ext>
            </a:extLst>
          </p:cNvPr>
          <p:cNvSpPr>
            <a:spLocks noGrp="1"/>
          </p:cNvSpPr>
          <p:nvPr>
            <p:ph type="ftr" sz="quarter" idx="4"/>
          </p:nvPr>
        </p:nvSpPr>
        <p:spPr/>
        <p:txBody>
          <a:bodyPr/>
          <a:lstStyle/>
          <a:p>
            <a:endParaRPr lang="en-SG" dirty="0"/>
          </a:p>
        </p:txBody>
      </p:sp>
    </p:spTree>
    <p:extLst>
      <p:ext uri="{BB962C8B-B14F-4D97-AF65-F5344CB8AC3E}">
        <p14:creationId xmlns:p14="http://schemas.microsoft.com/office/powerpoint/2010/main" val="1268573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https://docs.mongodb.com/manual/tutorial/install-mongodb-on-windows/#run-mongodb-community-edition</a:t>
            </a:r>
          </a:p>
        </p:txBody>
      </p:sp>
      <p:sp>
        <p:nvSpPr>
          <p:cNvPr id="4" name="Slide Number Placeholder 3"/>
          <p:cNvSpPr>
            <a:spLocks noGrp="1"/>
          </p:cNvSpPr>
          <p:nvPr>
            <p:ph type="sldNum" sz="quarter" idx="10"/>
          </p:nvPr>
        </p:nvSpPr>
        <p:spPr/>
        <p:txBody>
          <a:bodyPr/>
          <a:lstStyle/>
          <a:p>
            <a:fld id="{0C36D167-BB95-4C3F-9EB6-8F33330CC193}" type="slidenum">
              <a:rPr lang="en-SG" smtClean="0"/>
              <a:t>14</a:t>
            </a:fld>
            <a:endParaRPr lang="en-SG" dirty="0"/>
          </a:p>
        </p:txBody>
      </p:sp>
      <p:sp>
        <p:nvSpPr>
          <p:cNvPr id="7" name="Footer Placeholder 6">
            <a:extLst>
              <a:ext uri="{FF2B5EF4-FFF2-40B4-BE49-F238E27FC236}">
                <a16:creationId xmlns:a16="http://schemas.microsoft.com/office/drawing/2014/main" id="{CD30AC1B-ECBB-4C9A-9830-B41639732C2E}"/>
              </a:ext>
            </a:extLst>
          </p:cNvPr>
          <p:cNvSpPr>
            <a:spLocks noGrp="1"/>
          </p:cNvSpPr>
          <p:nvPr>
            <p:ph type="ftr" sz="quarter" idx="4"/>
          </p:nvPr>
        </p:nvSpPr>
        <p:spPr/>
        <p:txBody>
          <a:bodyPr/>
          <a:lstStyle/>
          <a:p>
            <a:endParaRPr lang="en-SG" dirty="0"/>
          </a:p>
        </p:txBody>
      </p:sp>
    </p:spTree>
    <p:extLst>
      <p:ext uri="{BB962C8B-B14F-4D97-AF65-F5344CB8AC3E}">
        <p14:creationId xmlns:p14="http://schemas.microsoft.com/office/powerpoint/2010/main" val="2893046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Teaching Tips: Highlight there is two windows, one is running mongod.exe, another</a:t>
            </a:r>
          </a:p>
          <a:p>
            <a:r>
              <a:rPr lang="en-SG" dirty="0"/>
              <a:t>https://docs.mongodb.com/manual/tutorial/install-mongodb-on-windows/#run-mongodb-community-edition</a:t>
            </a:r>
          </a:p>
        </p:txBody>
      </p:sp>
      <p:sp>
        <p:nvSpPr>
          <p:cNvPr id="4" name="Slide Number Placeholder 3"/>
          <p:cNvSpPr>
            <a:spLocks noGrp="1"/>
          </p:cNvSpPr>
          <p:nvPr>
            <p:ph type="sldNum" sz="quarter" idx="10"/>
          </p:nvPr>
        </p:nvSpPr>
        <p:spPr/>
        <p:txBody>
          <a:bodyPr/>
          <a:lstStyle/>
          <a:p>
            <a:fld id="{0C36D167-BB95-4C3F-9EB6-8F33330CC193}" type="slidenum">
              <a:rPr lang="en-SG" smtClean="0"/>
              <a:t>15</a:t>
            </a:fld>
            <a:endParaRPr lang="en-SG" dirty="0"/>
          </a:p>
        </p:txBody>
      </p:sp>
      <p:sp>
        <p:nvSpPr>
          <p:cNvPr id="7" name="Footer Placeholder 6">
            <a:extLst>
              <a:ext uri="{FF2B5EF4-FFF2-40B4-BE49-F238E27FC236}">
                <a16:creationId xmlns:a16="http://schemas.microsoft.com/office/drawing/2014/main" id="{34C817C8-7AA6-418C-B9FB-5AA93E1E25C6}"/>
              </a:ext>
            </a:extLst>
          </p:cNvPr>
          <p:cNvSpPr>
            <a:spLocks noGrp="1"/>
          </p:cNvSpPr>
          <p:nvPr>
            <p:ph type="ftr" sz="quarter" idx="4"/>
          </p:nvPr>
        </p:nvSpPr>
        <p:spPr/>
        <p:txBody>
          <a:bodyPr/>
          <a:lstStyle/>
          <a:p>
            <a:endParaRPr lang="en-SG" dirty="0"/>
          </a:p>
        </p:txBody>
      </p:sp>
    </p:spTree>
    <p:extLst>
      <p:ext uri="{BB962C8B-B14F-4D97-AF65-F5344CB8AC3E}">
        <p14:creationId xmlns:p14="http://schemas.microsoft.com/office/powerpoint/2010/main" val="104561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https://docs.mongodb.com/manual/crud/#create-operations</a:t>
            </a:r>
          </a:p>
          <a:p>
            <a:r>
              <a:rPr lang="en-SG" dirty="0"/>
              <a:t>https://docs.mongodb.com/manual/tutorial/insert-documents/</a:t>
            </a:r>
          </a:p>
          <a:p>
            <a:endParaRPr lang="en-SG" dirty="0"/>
          </a:p>
        </p:txBody>
      </p:sp>
      <p:sp>
        <p:nvSpPr>
          <p:cNvPr id="4" name="Slide Number Placeholder 3"/>
          <p:cNvSpPr>
            <a:spLocks noGrp="1"/>
          </p:cNvSpPr>
          <p:nvPr>
            <p:ph type="sldNum" sz="quarter" idx="10"/>
          </p:nvPr>
        </p:nvSpPr>
        <p:spPr/>
        <p:txBody>
          <a:bodyPr/>
          <a:lstStyle/>
          <a:p>
            <a:fld id="{0C36D167-BB95-4C3F-9EB6-8F33330CC193}" type="slidenum">
              <a:rPr lang="en-SG" smtClean="0"/>
              <a:t>22</a:t>
            </a:fld>
            <a:endParaRPr lang="en-SG" dirty="0"/>
          </a:p>
        </p:txBody>
      </p:sp>
      <p:sp>
        <p:nvSpPr>
          <p:cNvPr id="7" name="Footer Placeholder 6">
            <a:extLst>
              <a:ext uri="{FF2B5EF4-FFF2-40B4-BE49-F238E27FC236}">
                <a16:creationId xmlns:a16="http://schemas.microsoft.com/office/drawing/2014/main" id="{4B7DB6B1-5467-4C1A-BB0F-2072B2A90404}"/>
              </a:ext>
            </a:extLst>
          </p:cNvPr>
          <p:cNvSpPr>
            <a:spLocks noGrp="1"/>
          </p:cNvSpPr>
          <p:nvPr>
            <p:ph type="ftr" sz="quarter" idx="4"/>
          </p:nvPr>
        </p:nvSpPr>
        <p:spPr/>
        <p:txBody>
          <a:bodyPr/>
          <a:lstStyle/>
          <a:p>
            <a:endParaRPr lang="en-SG" dirty="0"/>
          </a:p>
        </p:txBody>
      </p:sp>
    </p:spTree>
    <p:extLst>
      <p:ext uri="{BB962C8B-B14F-4D97-AF65-F5344CB8AC3E}">
        <p14:creationId xmlns:p14="http://schemas.microsoft.com/office/powerpoint/2010/main" val="495827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https://docs.mongodb.com/manual/crud/#create-operations</a:t>
            </a:r>
          </a:p>
          <a:p>
            <a:r>
              <a:rPr lang="en-SG" dirty="0"/>
              <a:t>https://docs.mongodb.com/manual/tutorial/insert-documents/</a:t>
            </a:r>
          </a:p>
          <a:p>
            <a:endParaRPr lang="en-SG" dirty="0"/>
          </a:p>
        </p:txBody>
      </p:sp>
      <p:sp>
        <p:nvSpPr>
          <p:cNvPr id="4" name="Slide Number Placeholder 3"/>
          <p:cNvSpPr>
            <a:spLocks noGrp="1"/>
          </p:cNvSpPr>
          <p:nvPr>
            <p:ph type="sldNum" sz="quarter" idx="10"/>
          </p:nvPr>
        </p:nvSpPr>
        <p:spPr/>
        <p:txBody>
          <a:bodyPr/>
          <a:lstStyle/>
          <a:p>
            <a:fld id="{0C36D167-BB95-4C3F-9EB6-8F33330CC193}" type="slidenum">
              <a:rPr lang="en-SG" smtClean="0"/>
              <a:t>23</a:t>
            </a:fld>
            <a:endParaRPr lang="en-SG" dirty="0"/>
          </a:p>
        </p:txBody>
      </p:sp>
      <p:sp>
        <p:nvSpPr>
          <p:cNvPr id="7" name="Footer Placeholder 6">
            <a:extLst>
              <a:ext uri="{FF2B5EF4-FFF2-40B4-BE49-F238E27FC236}">
                <a16:creationId xmlns:a16="http://schemas.microsoft.com/office/drawing/2014/main" id="{DB788F0D-55D3-4C02-8A3E-EC5BAF6D089E}"/>
              </a:ext>
            </a:extLst>
          </p:cNvPr>
          <p:cNvSpPr>
            <a:spLocks noGrp="1"/>
          </p:cNvSpPr>
          <p:nvPr>
            <p:ph type="ftr" sz="quarter" idx="4"/>
          </p:nvPr>
        </p:nvSpPr>
        <p:spPr/>
        <p:txBody>
          <a:bodyPr/>
          <a:lstStyle/>
          <a:p>
            <a:endParaRPr lang="en-SG" dirty="0"/>
          </a:p>
        </p:txBody>
      </p:sp>
    </p:spTree>
    <p:extLst>
      <p:ext uri="{BB962C8B-B14F-4D97-AF65-F5344CB8AC3E}">
        <p14:creationId xmlns:p14="http://schemas.microsoft.com/office/powerpoint/2010/main" val="510481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https://docs.mongodb.com/manual/crud/#create-operations</a:t>
            </a:r>
          </a:p>
          <a:p>
            <a:r>
              <a:rPr lang="en-SG" dirty="0"/>
              <a:t>https://docs.mongodb.com/manual/tutorial/insert-documents/</a:t>
            </a:r>
          </a:p>
          <a:p>
            <a:endParaRPr lang="en-SG" dirty="0"/>
          </a:p>
        </p:txBody>
      </p:sp>
      <p:sp>
        <p:nvSpPr>
          <p:cNvPr id="4" name="Slide Number Placeholder 3"/>
          <p:cNvSpPr>
            <a:spLocks noGrp="1"/>
          </p:cNvSpPr>
          <p:nvPr>
            <p:ph type="sldNum" sz="quarter" idx="10"/>
          </p:nvPr>
        </p:nvSpPr>
        <p:spPr/>
        <p:txBody>
          <a:bodyPr/>
          <a:lstStyle/>
          <a:p>
            <a:fld id="{0C36D167-BB95-4C3F-9EB6-8F33330CC193}" type="slidenum">
              <a:rPr lang="en-SG" smtClean="0"/>
              <a:t>24</a:t>
            </a:fld>
            <a:endParaRPr lang="en-SG" dirty="0"/>
          </a:p>
        </p:txBody>
      </p:sp>
      <p:sp>
        <p:nvSpPr>
          <p:cNvPr id="7" name="Footer Placeholder 6">
            <a:extLst>
              <a:ext uri="{FF2B5EF4-FFF2-40B4-BE49-F238E27FC236}">
                <a16:creationId xmlns:a16="http://schemas.microsoft.com/office/drawing/2014/main" id="{CF515B08-5F3F-4540-A74C-A379DD730AB6}"/>
              </a:ext>
            </a:extLst>
          </p:cNvPr>
          <p:cNvSpPr>
            <a:spLocks noGrp="1"/>
          </p:cNvSpPr>
          <p:nvPr>
            <p:ph type="ftr" sz="quarter" idx="4"/>
          </p:nvPr>
        </p:nvSpPr>
        <p:spPr/>
        <p:txBody>
          <a:bodyPr/>
          <a:lstStyle/>
          <a:p>
            <a:endParaRPr lang="en-SG" dirty="0"/>
          </a:p>
        </p:txBody>
      </p:sp>
    </p:spTree>
    <p:extLst>
      <p:ext uri="{BB962C8B-B14F-4D97-AF65-F5344CB8AC3E}">
        <p14:creationId xmlns:p14="http://schemas.microsoft.com/office/powerpoint/2010/main" val="1070663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https://docs.mongodb.com/manual/crud/#create-operations</a:t>
            </a:r>
          </a:p>
          <a:p>
            <a:r>
              <a:rPr lang="en-SG" dirty="0"/>
              <a:t>https://docs.mongodb.com/manual/tutorial/insert-documents/</a:t>
            </a:r>
          </a:p>
          <a:p>
            <a:endParaRPr lang="en-SG" dirty="0"/>
          </a:p>
        </p:txBody>
      </p:sp>
      <p:sp>
        <p:nvSpPr>
          <p:cNvPr id="4" name="Slide Number Placeholder 3"/>
          <p:cNvSpPr>
            <a:spLocks noGrp="1"/>
          </p:cNvSpPr>
          <p:nvPr>
            <p:ph type="sldNum" sz="quarter" idx="10"/>
          </p:nvPr>
        </p:nvSpPr>
        <p:spPr/>
        <p:txBody>
          <a:bodyPr/>
          <a:lstStyle/>
          <a:p>
            <a:fld id="{0C36D167-BB95-4C3F-9EB6-8F33330CC193}" type="slidenum">
              <a:rPr lang="en-SG" smtClean="0"/>
              <a:t>25</a:t>
            </a:fld>
            <a:endParaRPr lang="en-SG" dirty="0"/>
          </a:p>
        </p:txBody>
      </p:sp>
      <p:sp>
        <p:nvSpPr>
          <p:cNvPr id="7" name="Footer Placeholder 6">
            <a:extLst>
              <a:ext uri="{FF2B5EF4-FFF2-40B4-BE49-F238E27FC236}">
                <a16:creationId xmlns:a16="http://schemas.microsoft.com/office/drawing/2014/main" id="{1C46DD6D-C6BE-4D06-8623-522D32A519FC}"/>
              </a:ext>
            </a:extLst>
          </p:cNvPr>
          <p:cNvSpPr>
            <a:spLocks noGrp="1"/>
          </p:cNvSpPr>
          <p:nvPr>
            <p:ph type="ftr" sz="quarter" idx="4"/>
          </p:nvPr>
        </p:nvSpPr>
        <p:spPr/>
        <p:txBody>
          <a:bodyPr/>
          <a:lstStyle/>
          <a:p>
            <a:endParaRPr lang="en-SG" dirty="0"/>
          </a:p>
        </p:txBody>
      </p:sp>
    </p:spTree>
    <p:extLst>
      <p:ext uri="{BB962C8B-B14F-4D97-AF65-F5344CB8AC3E}">
        <p14:creationId xmlns:p14="http://schemas.microsoft.com/office/powerpoint/2010/main" val="2913857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https://docs.mongodb.com/manual/crud/#read-operations</a:t>
            </a:r>
          </a:p>
          <a:p>
            <a:r>
              <a:rPr lang="en-SG" dirty="0"/>
              <a:t>https://docs.mongodb.com/manual/tutorial/query-documents/</a:t>
            </a:r>
          </a:p>
        </p:txBody>
      </p:sp>
      <p:sp>
        <p:nvSpPr>
          <p:cNvPr id="4" name="Slide Number Placeholder 3"/>
          <p:cNvSpPr>
            <a:spLocks noGrp="1"/>
          </p:cNvSpPr>
          <p:nvPr>
            <p:ph type="sldNum" sz="quarter" idx="10"/>
          </p:nvPr>
        </p:nvSpPr>
        <p:spPr/>
        <p:txBody>
          <a:bodyPr/>
          <a:lstStyle/>
          <a:p>
            <a:fld id="{0C36D167-BB95-4C3F-9EB6-8F33330CC193}" type="slidenum">
              <a:rPr lang="en-SG" smtClean="0"/>
              <a:t>26</a:t>
            </a:fld>
            <a:endParaRPr lang="en-SG" dirty="0"/>
          </a:p>
        </p:txBody>
      </p:sp>
      <p:sp>
        <p:nvSpPr>
          <p:cNvPr id="7" name="Footer Placeholder 6">
            <a:extLst>
              <a:ext uri="{FF2B5EF4-FFF2-40B4-BE49-F238E27FC236}">
                <a16:creationId xmlns:a16="http://schemas.microsoft.com/office/drawing/2014/main" id="{C2A9F168-006D-46D3-9662-719FE194B7AD}"/>
              </a:ext>
            </a:extLst>
          </p:cNvPr>
          <p:cNvSpPr>
            <a:spLocks noGrp="1"/>
          </p:cNvSpPr>
          <p:nvPr>
            <p:ph type="ftr" sz="quarter" idx="4"/>
          </p:nvPr>
        </p:nvSpPr>
        <p:spPr/>
        <p:txBody>
          <a:bodyPr/>
          <a:lstStyle/>
          <a:p>
            <a:endParaRPr lang="en-SG" dirty="0"/>
          </a:p>
        </p:txBody>
      </p:sp>
    </p:spTree>
    <p:extLst>
      <p:ext uri="{BB962C8B-B14F-4D97-AF65-F5344CB8AC3E}">
        <p14:creationId xmlns:p14="http://schemas.microsoft.com/office/powerpoint/2010/main" val="22606707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446534" y="3085765"/>
            <a:ext cx="11262866" cy="3304800"/>
          </a:xfrm>
          <a:prstGeom prst="rect">
            <a:avLst/>
          </a:prstGeom>
          <a:solidFill>
            <a:srgbClr val="4A66AC"/>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Slide Number Placeholder 3">
            <a:extLst>
              <a:ext uri="{FF2B5EF4-FFF2-40B4-BE49-F238E27FC236}">
                <a16:creationId xmlns:a16="http://schemas.microsoft.com/office/drawing/2014/main" id="{6C03F347-C6BF-4FCF-BD32-E32E5D0D0707}"/>
              </a:ext>
            </a:extLst>
          </p:cNvPr>
          <p:cNvSpPr>
            <a:spLocks noGrp="1"/>
          </p:cNvSpPr>
          <p:nvPr>
            <p:ph type="sldNum" sz="quarter" idx="10"/>
          </p:nvPr>
        </p:nvSpPr>
        <p:spPr/>
        <p:txBody>
          <a:bodyPr/>
          <a:lstStyle/>
          <a:p>
            <a:fld id="{4009C93C-5A62-4C81-87C0-B5D224811EE4}" type="slidenum">
              <a:rPr lang="en-SG" smtClean="0"/>
              <a:t>‹#›</a:t>
            </a:fld>
            <a:endParaRPr lang="en-SG"/>
          </a:p>
        </p:txBody>
      </p:sp>
    </p:spTree>
    <p:custDataLst>
      <p:tags r:id="rId1"/>
    </p:custDataLst>
    <p:extLst>
      <p:ext uri="{BB962C8B-B14F-4D97-AF65-F5344CB8AC3E}">
        <p14:creationId xmlns:p14="http://schemas.microsoft.com/office/powerpoint/2010/main" val="3477008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605951" y="5956137"/>
            <a:ext cx="2844799" cy="365125"/>
          </a:xfrm>
          <a:prstGeom prst="rect">
            <a:avLst/>
          </a:prstGeom>
        </p:spPr>
        <p:txBody>
          <a:bodyPr/>
          <a:lstStyle/>
          <a:p>
            <a:endParaRPr lang="en-US" dirty="0"/>
          </a:p>
        </p:txBody>
      </p:sp>
      <p:sp>
        <p:nvSpPr>
          <p:cNvPr id="5" name="Footer Placeholder 4"/>
          <p:cNvSpPr>
            <a:spLocks noGrp="1"/>
          </p:cNvSpPr>
          <p:nvPr>
            <p:ph type="ftr" sz="quarter" idx="11"/>
          </p:nvPr>
        </p:nvSpPr>
        <p:spPr>
          <a:xfrm>
            <a:off x="0" y="6321262"/>
            <a:ext cx="691721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11084553" y="6368089"/>
            <a:ext cx="1052510" cy="365125"/>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46236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a:prstGeom prst="rect">
            <a:avLst/>
          </a:prstGeom>
        </p:spPr>
        <p:txBody>
          <a:bodyPr/>
          <a:lstStyle>
            <a:lvl1pPr>
              <a:defRPr>
                <a:solidFill>
                  <a:schemeClr val="accent1">
                    <a:lumMod val="75000"/>
                    <a:lumOff val="25000"/>
                  </a:schemeClr>
                </a:solidFill>
              </a:defRPr>
            </a:lvl1pPr>
          </a:lstStyle>
          <a:p>
            <a:endParaRPr lang="en-US" dirty="0"/>
          </a:p>
        </p:txBody>
      </p:sp>
      <p:sp>
        <p:nvSpPr>
          <p:cNvPr id="5" name="Footer Placeholder 4"/>
          <p:cNvSpPr>
            <a:spLocks noGrp="1"/>
          </p:cNvSpPr>
          <p:nvPr>
            <p:ph type="ftr" sz="quarter" idx="11"/>
          </p:nvPr>
        </p:nvSpPr>
        <p:spPr>
          <a:xfrm>
            <a:off x="774923" y="5951811"/>
            <a:ext cx="7896279"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a:prstGeom prst="rect">
            <a:avLst/>
          </a:prstGeom>
        </p:spPr>
        <p:txBody>
          <a:bodyPr/>
          <a:lstStyle>
            <a:lvl1pPr>
              <a:defRPr>
                <a:solidFill>
                  <a:schemeClr val="accent1">
                    <a:lumMod val="75000"/>
                    <a:lumOff val="2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146107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95378" y="377371"/>
            <a:ext cx="11051178" cy="889726"/>
          </a:xfrm>
        </p:spPr>
        <p:txBody>
          <a:bodyPr/>
          <a:lstStyle/>
          <a:p>
            <a:r>
              <a:rPr lang="en-US" dirty="0"/>
              <a:t>Click to edit Master title style</a:t>
            </a:r>
            <a:endParaRPr lang="en-SG" dirty="0"/>
          </a:p>
        </p:txBody>
      </p:sp>
      <p:sp>
        <p:nvSpPr>
          <p:cNvPr id="3" name="Content Placeholder 2"/>
          <p:cNvSpPr>
            <a:spLocks noGrp="1"/>
          </p:cNvSpPr>
          <p:nvPr>
            <p:ph idx="1"/>
          </p:nvPr>
        </p:nvSpPr>
        <p:spPr>
          <a:xfrm>
            <a:off x="795378" y="1436914"/>
            <a:ext cx="11051177" cy="4740049"/>
          </a:xfrm>
        </p:spPr>
        <p:txBody>
          <a:bodyPr vert="horz" lIns="91440" tIns="45720" rIns="91440" bIns="45720" rtlCol="0">
            <a:normAutofit/>
          </a:bodyPr>
          <a:lstStyle>
            <a:lvl1pPr>
              <a:defRPr lang="en-US" sz="2600" dirty="0" smtClean="0"/>
            </a:lvl1pPr>
            <a:lvl2pPr>
              <a:defRPr lang="en-US" dirty="0" smtClean="0"/>
            </a:lvl2pPr>
            <a:lvl3pPr>
              <a:defRPr lang="en-US" dirty="0" smtClean="0"/>
            </a:lvl3pPr>
            <a:lvl4pPr>
              <a:defRPr lang="en-US" dirty="0" smtClean="0"/>
            </a:lvl4pPr>
            <a:lvl5pPr>
              <a:defRPr lang="en-SG" dirty="0"/>
            </a:lvl5pPr>
          </a:lstStyle>
          <a:p>
            <a:pPr lvl="0">
              <a:lnSpc>
                <a:spcPct val="100000"/>
              </a:lnSpc>
            </a:pPr>
            <a:r>
              <a:rPr lang="en-US" dirty="0"/>
              <a:t>Click to edit Master text styles</a:t>
            </a:r>
          </a:p>
          <a:p>
            <a:pPr lvl="1">
              <a:lnSpc>
                <a:spcPct val="100000"/>
              </a:lnSpc>
              <a:spcBef>
                <a:spcPts val="1000"/>
              </a:spcBef>
            </a:pPr>
            <a:r>
              <a:rPr lang="en-US" dirty="0"/>
              <a:t>Second level</a:t>
            </a:r>
          </a:p>
          <a:p>
            <a:pPr lvl="2">
              <a:lnSpc>
                <a:spcPct val="100000"/>
              </a:lnSpc>
              <a:spcBef>
                <a:spcPts val="1000"/>
              </a:spcBef>
            </a:pPr>
            <a:r>
              <a:rPr lang="en-US" dirty="0"/>
              <a:t>Third level</a:t>
            </a:r>
          </a:p>
          <a:p>
            <a:pPr lvl="3">
              <a:lnSpc>
                <a:spcPct val="100000"/>
              </a:lnSpc>
              <a:spcBef>
                <a:spcPts val="1000"/>
              </a:spcBef>
            </a:pPr>
            <a:r>
              <a:rPr lang="en-US" dirty="0"/>
              <a:t>Fourth level</a:t>
            </a:r>
          </a:p>
          <a:p>
            <a:pPr lvl="4">
              <a:lnSpc>
                <a:spcPct val="100000"/>
              </a:lnSpc>
              <a:spcBef>
                <a:spcPts val="1000"/>
              </a:spcBef>
            </a:pPr>
            <a:r>
              <a:rPr lang="en-US" dirty="0"/>
              <a:t>Fifth level</a:t>
            </a:r>
            <a:endParaRPr lang="en-SG" dirty="0"/>
          </a:p>
        </p:txBody>
      </p:sp>
      <p:sp>
        <p:nvSpPr>
          <p:cNvPr id="4" name="Date Placeholder 3"/>
          <p:cNvSpPr>
            <a:spLocks noGrp="1"/>
          </p:cNvSpPr>
          <p:nvPr>
            <p:ph type="dt" sz="half" idx="10"/>
          </p:nvPr>
        </p:nvSpPr>
        <p:spPr>
          <a:xfrm>
            <a:off x="809898" y="6356350"/>
            <a:ext cx="2536372" cy="365125"/>
          </a:xfrm>
        </p:spPr>
        <p:txBody>
          <a:bodyPr/>
          <a:lstStyle/>
          <a:p>
            <a:endParaRPr lang="en-SG" dirty="0"/>
          </a:p>
        </p:txBody>
      </p:sp>
      <p:sp>
        <p:nvSpPr>
          <p:cNvPr id="5" name="Footer Placeholder 4"/>
          <p:cNvSpPr>
            <a:spLocks noGrp="1"/>
          </p:cNvSpPr>
          <p:nvPr>
            <p:ph type="ftr" sz="quarter" idx="11"/>
          </p:nvPr>
        </p:nvSpPr>
        <p:spPr>
          <a:xfrm>
            <a:off x="3540035" y="6356350"/>
            <a:ext cx="5331823" cy="365125"/>
          </a:xfrm>
          <a:prstGeom prst="rect">
            <a:avLst/>
          </a:prstGeom>
        </p:spPr>
        <p:txBody>
          <a:bodyPr/>
          <a:lstStyle/>
          <a:p>
            <a:endParaRPr lang="en-SG" dirty="0"/>
          </a:p>
        </p:txBody>
      </p:sp>
      <p:sp>
        <p:nvSpPr>
          <p:cNvPr id="6" name="Slide Number Placeholder 5"/>
          <p:cNvSpPr>
            <a:spLocks noGrp="1"/>
          </p:cNvSpPr>
          <p:nvPr>
            <p:ph type="sldNum" sz="quarter" idx="12"/>
          </p:nvPr>
        </p:nvSpPr>
        <p:spPr>
          <a:xfrm>
            <a:off x="8871858" y="6356350"/>
            <a:ext cx="2989218" cy="365125"/>
          </a:xfrm>
        </p:spPr>
        <p:txBody>
          <a:bodyPr/>
          <a:lstStyle/>
          <a:p>
            <a:fld id="{F32CAEEB-7ECB-40EF-BAB7-81B3930065D2}" type="slidenum">
              <a:rPr lang="en-SG" smtClean="0"/>
              <a:t>‹#›</a:t>
            </a:fld>
            <a:endParaRPr lang="en-SG" dirty="0"/>
          </a:p>
        </p:txBody>
      </p:sp>
      <p:sp>
        <p:nvSpPr>
          <p:cNvPr id="8" name="Text Placeholder 7"/>
          <p:cNvSpPr>
            <a:spLocks noGrp="1"/>
          </p:cNvSpPr>
          <p:nvPr>
            <p:ph type="body" sz="quarter" idx="13"/>
          </p:nvPr>
        </p:nvSpPr>
        <p:spPr>
          <a:xfrm>
            <a:off x="2394852" y="0"/>
            <a:ext cx="7852229" cy="377371"/>
          </a:xfrm>
        </p:spPr>
        <p:txBody>
          <a:bodyPr>
            <a:normAutofit/>
          </a:bodyPr>
          <a:lstStyle>
            <a:lvl1pPr marL="0" indent="0" algn="ctr">
              <a:buNone/>
              <a:defRPr sz="2000" b="1">
                <a:solidFill>
                  <a:schemeClr val="accent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endParaRPr lang="en-SG" dirty="0"/>
          </a:p>
        </p:txBody>
      </p:sp>
    </p:spTree>
    <p:extLst>
      <p:ext uri="{BB962C8B-B14F-4D97-AF65-F5344CB8AC3E}">
        <p14:creationId xmlns:p14="http://schemas.microsoft.com/office/powerpoint/2010/main" val="2137835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userDrawn="1"/>
        </p:nvSpPr>
        <p:spPr>
          <a:xfrm>
            <a:off x="0" y="1"/>
            <a:ext cx="12192000" cy="6487064"/>
          </a:xfrm>
          <a:prstGeom prst="rect">
            <a:avLst/>
          </a:prstGeom>
          <a:solidFill>
            <a:srgbClr val="D3C3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p:cNvSpPr>
            <a:spLocks noGrp="1"/>
          </p:cNvSpPr>
          <p:nvPr>
            <p:ph type="title"/>
          </p:nvPr>
        </p:nvSpPr>
        <p:spPr>
          <a:xfrm>
            <a:off x="838200" y="794797"/>
            <a:ext cx="10515600" cy="747892"/>
          </a:xfrm>
          <a:solidFill>
            <a:schemeClr val="bg1">
              <a:lumMod val="85000"/>
            </a:schemeClr>
          </a:solidFill>
          <a:ln>
            <a:noFill/>
            <a:prstDash val="solid"/>
          </a:ln>
        </p:spPr>
        <p:txBody>
          <a:bodyPr anchor="b">
            <a:normAutofit/>
          </a:bodyPr>
          <a:lstStyle>
            <a:lvl1pPr algn="ctr">
              <a:defRPr sz="4800">
                <a:solidFill>
                  <a:srgbClr val="660066"/>
                </a:solidFill>
              </a:defRPr>
            </a:lvl1pPr>
          </a:lstStyle>
          <a:p>
            <a:r>
              <a:rPr lang="en-US"/>
              <a:t>Click to edit Master title style</a:t>
            </a:r>
            <a:endParaRPr lang="en-SG"/>
          </a:p>
        </p:txBody>
      </p:sp>
      <p:sp>
        <p:nvSpPr>
          <p:cNvPr id="4" name="Date Placeholder 3"/>
          <p:cNvSpPr>
            <a:spLocks noGrp="1"/>
          </p:cNvSpPr>
          <p:nvPr>
            <p:ph type="dt" sz="half" idx="10"/>
          </p:nvPr>
        </p:nvSpPr>
        <p:spPr/>
        <p:txBody>
          <a:bodyPr/>
          <a:lstStyle/>
          <a:p>
            <a:endParaRPr lang="en-SG"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SG" dirty="0"/>
          </a:p>
        </p:txBody>
      </p:sp>
      <p:sp>
        <p:nvSpPr>
          <p:cNvPr id="6" name="Slide Number Placeholder 5"/>
          <p:cNvSpPr>
            <a:spLocks noGrp="1"/>
          </p:cNvSpPr>
          <p:nvPr>
            <p:ph type="sldNum" sz="quarter" idx="12"/>
          </p:nvPr>
        </p:nvSpPr>
        <p:spPr/>
        <p:txBody>
          <a:bodyPr/>
          <a:lstStyle/>
          <a:p>
            <a:fld id="{F32CAEEB-7ECB-40EF-BAB7-81B3930065D2}" type="slidenum">
              <a:rPr lang="en-SG" smtClean="0"/>
              <a:t>‹#›</a:t>
            </a:fld>
            <a:endParaRPr lang="en-SG" dirty="0"/>
          </a:p>
        </p:txBody>
      </p:sp>
      <p:pic>
        <p:nvPicPr>
          <p:cNvPr id="8" name="Picture 7" descr="A picture containing businesscard, stationary, text&#10;&#10;Description generated with high confidenc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64208" y="1802993"/>
            <a:ext cx="5892784" cy="4063566"/>
          </a:xfrm>
          <a:prstGeom prst="rect">
            <a:avLst/>
          </a:prstGeom>
        </p:spPr>
      </p:pic>
    </p:spTree>
    <p:extLst>
      <p:ext uri="{BB962C8B-B14F-4D97-AF65-F5344CB8AC3E}">
        <p14:creationId xmlns:p14="http://schemas.microsoft.com/office/powerpoint/2010/main" val="1926255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0" y="6321262"/>
            <a:ext cx="6917210" cy="365125"/>
          </a:xfrm>
          <a:prstGeom prst="rect">
            <a:avLst/>
          </a:prstGeom>
        </p:spPr>
        <p:txBody>
          <a:bodyPr/>
          <a:lstStyle/>
          <a:p>
            <a:endParaRPr lang="en-US" dirty="0"/>
          </a:p>
        </p:txBody>
      </p:sp>
    </p:spTree>
    <p:extLst>
      <p:ext uri="{BB962C8B-B14F-4D97-AF65-F5344CB8AC3E}">
        <p14:creationId xmlns:p14="http://schemas.microsoft.com/office/powerpoint/2010/main" val="3967153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userDrawn="1"/>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0" y="6321262"/>
            <a:ext cx="6917210" cy="365125"/>
          </a:xfrm>
          <a:prstGeom prst="rect">
            <a:avLst/>
          </a:prstGeom>
        </p:spPr>
        <p:txBody>
          <a:bodyPr/>
          <a:lstStyle>
            <a:lvl1pPr>
              <a:defRPr>
                <a:solidFill>
                  <a:schemeClr val="accent1">
                    <a:lumMod val="75000"/>
                    <a:lumOff val="25000"/>
                  </a:schemeClr>
                </a:solidFill>
              </a:defRPr>
            </a:lvl1pPr>
          </a:lstStyle>
          <a:p>
            <a:endParaRPr lang="en-US" dirty="0"/>
          </a:p>
        </p:txBody>
      </p:sp>
    </p:spTree>
    <p:extLst>
      <p:ext uri="{BB962C8B-B14F-4D97-AF65-F5344CB8AC3E}">
        <p14:creationId xmlns:p14="http://schemas.microsoft.com/office/powerpoint/2010/main" val="2655038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0" y="6321262"/>
            <a:ext cx="6917210" cy="365125"/>
          </a:xfrm>
          <a:prstGeom prst="rect">
            <a:avLst/>
          </a:prstGeom>
        </p:spPr>
        <p:txBody>
          <a:bodyPr/>
          <a:lstStyle/>
          <a:p>
            <a:endParaRPr lang="en-US" dirty="0"/>
          </a:p>
        </p:txBody>
      </p:sp>
      <p:sp>
        <p:nvSpPr>
          <p:cNvPr id="7" name="Slide Number Placeholder 5">
            <a:extLst>
              <a:ext uri="{FF2B5EF4-FFF2-40B4-BE49-F238E27FC236}">
                <a16:creationId xmlns:a16="http://schemas.microsoft.com/office/drawing/2014/main" id="{2D72AF88-4CFE-4967-B0F7-F0DF62220367}"/>
              </a:ext>
            </a:extLst>
          </p:cNvPr>
          <p:cNvSpPr>
            <a:spLocks noGrp="1"/>
          </p:cNvSpPr>
          <p:nvPr>
            <p:ph type="sldNum" sz="quarter" idx="12"/>
          </p:nvPr>
        </p:nvSpPr>
        <p:spPr>
          <a:xfrm>
            <a:off x="10915245" y="6345229"/>
            <a:ext cx="1164195" cy="365125"/>
          </a:xfrm>
          <a:prstGeom prst="rect">
            <a:avLst/>
          </a:prstGeom>
        </p:spPr>
        <p:txBody>
          <a:bodyPr/>
          <a:lstStyle>
            <a:lvl1pPr>
              <a:defRPr>
                <a:solidFill>
                  <a:schemeClr val="accent1">
                    <a:lumMod val="75000"/>
                    <a:lumOff val="2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621114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a:xfrm>
            <a:off x="0" y="6321262"/>
            <a:ext cx="6917210" cy="365125"/>
          </a:xfrm>
          <a:prstGeom prst="rect">
            <a:avLst/>
          </a:prstGeom>
        </p:spPr>
        <p:txBody>
          <a:bodyPr/>
          <a:lstStyle/>
          <a:p>
            <a:endParaRPr lang="en-US" dirty="0"/>
          </a:p>
        </p:txBody>
      </p:sp>
      <p:sp>
        <p:nvSpPr>
          <p:cNvPr id="9" name="Slide Number Placeholder 5">
            <a:extLst>
              <a:ext uri="{FF2B5EF4-FFF2-40B4-BE49-F238E27FC236}">
                <a16:creationId xmlns:a16="http://schemas.microsoft.com/office/drawing/2014/main" id="{6DBDFB1A-9375-485B-A824-6377884BB49A}"/>
              </a:ext>
            </a:extLst>
          </p:cNvPr>
          <p:cNvSpPr>
            <a:spLocks noGrp="1"/>
          </p:cNvSpPr>
          <p:nvPr>
            <p:ph type="sldNum" sz="quarter" idx="12"/>
          </p:nvPr>
        </p:nvSpPr>
        <p:spPr>
          <a:xfrm>
            <a:off x="10903815" y="6321262"/>
            <a:ext cx="1164195" cy="365125"/>
          </a:xfrm>
          <a:prstGeom prst="rect">
            <a:avLst/>
          </a:prstGeom>
        </p:spPr>
        <p:txBody>
          <a:bodyPr/>
          <a:lstStyle>
            <a:lvl1pPr>
              <a:defRPr>
                <a:solidFill>
                  <a:schemeClr val="accent1">
                    <a:lumMod val="75000"/>
                    <a:lumOff val="2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74939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4" name="Footer Placeholder 3"/>
          <p:cNvSpPr>
            <a:spLocks noGrp="1"/>
          </p:cNvSpPr>
          <p:nvPr>
            <p:ph type="ftr" sz="quarter" idx="11"/>
          </p:nvPr>
        </p:nvSpPr>
        <p:spPr>
          <a:xfrm>
            <a:off x="0" y="6321262"/>
            <a:ext cx="6917210" cy="365125"/>
          </a:xfrm>
          <a:prstGeom prst="rect">
            <a:avLst/>
          </a:prstGeom>
        </p:spPr>
        <p:txBody>
          <a:bodyPr/>
          <a:lstStyle/>
          <a:p>
            <a:endParaRPr lang="en-US" dirty="0"/>
          </a:p>
        </p:txBody>
      </p:sp>
    </p:spTree>
    <p:extLst>
      <p:ext uri="{BB962C8B-B14F-4D97-AF65-F5344CB8AC3E}">
        <p14:creationId xmlns:p14="http://schemas.microsoft.com/office/powerpoint/2010/main" val="1433214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321262"/>
            <a:ext cx="691721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10935490" y="6310939"/>
            <a:ext cx="1052510" cy="365125"/>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0454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605951" y="5956137"/>
            <a:ext cx="2844799" cy="365125"/>
          </a:xfrm>
          <a:prstGeom prst="rect">
            <a:avLst/>
          </a:prstGeom>
        </p:spPr>
        <p:txBody>
          <a:bodyPr/>
          <a:lstStyle>
            <a:lvl1pPr>
              <a:defRPr>
                <a:solidFill>
                  <a:schemeClr val="accent1">
                    <a:lumMod val="75000"/>
                    <a:lumOff val="25000"/>
                  </a:schemeClr>
                </a:solidFill>
              </a:defRPr>
            </a:lvl1pPr>
          </a:lstStyle>
          <a:p>
            <a:endParaRPr lang="en-US" dirty="0"/>
          </a:p>
        </p:txBody>
      </p:sp>
      <p:sp>
        <p:nvSpPr>
          <p:cNvPr id="6" name="Footer Placeholder 5"/>
          <p:cNvSpPr>
            <a:spLocks noGrp="1"/>
          </p:cNvSpPr>
          <p:nvPr>
            <p:ph type="ftr" sz="quarter" idx="11"/>
          </p:nvPr>
        </p:nvSpPr>
        <p:spPr>
          <a:xfrm>
            <a:off x="0" y="6321262"/>
            <a:ext cx="6917210" cy="365125"/>
          </a:xfrm>
          <a:prstGeom prst="rect">
            <a:avLst/>
          </a:prstGeom>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a:xfrm>
            <a:off x="10558300" y="5956137"/>
            <a:ext cx="1052510" cy="365125"/>
          </a:xfrm>
          <a:prstGeom prst="rect">
            <a:avLst/>
          </a:prstGeom>
        </p:spPr>
        <p:txBody>
          <a:bodyPr/>
          <a:lstStyle>
            <a:lvl1pPr>
              <a:defRPr>
                <a:solidFill>
                  <a:schemeClr val="accent1">
                    <a:lumMod val="75000"/>
                    <a:lumOff val="25000"/>
                  </a:schemeClr>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75549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a:xfrm>
            <a:off x="0" y="6321262"/>
            <a:ext cx="6917210" cy="365125"/>
          </a:xfrm>
          <a:prstGeom prst="rect">
            <a:avLst/>
          </a:prstGeom>
        </p:spPr>
        <p:txBody>
          <a:bodyPr/>
          <a:lstStyle/>
          <a:p>
            <a:pPr algn="l"/>
            <a:endParaRPr lang="en-US" dirty="0"/>
          </a:p>
        </p:txBody>
      </p:sp>
    </p:spTree>
    <p:extLst>
      <p:ext uri="{BB962C8B-B14F-4D97-AF65-F5344CB8AC3E}">
        <p14:creationId xmlns:p14="http://schemas.microsoft.com/office/powerpoint/2010/main" val="3043120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8682" y="646958"/>
            <a:ext cx="11029616" cy="88737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581192" y="1745420"/>
            <a:ext cx="11029616" cy="4367703"/>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 name="Dodecagon 6">
            <a:extLst>
              <a:ext uri="{FF2B5EF4-FFF2-40B4-BE49-F238E27FC236}">
                <a16:creationId xmlns:a16="http://schemas.microsoft.com/office/drawing/2014/main" id="{F944A60D-37BC-43F7-AE14-5151EED561A9}"/>
              </a:ext>
            </a:extLst>
          </p:cNvPr>
          <p:cNvSpPr/>
          <p:nvPr userDrawn="1"/>
        </p:nvSpPr>
        <p:spPr>
          <a:xfrm>
            <a:off x="11513000" y="54750"/>
            <a:ext cx="648885" cy="616135"/>
          </a:xfrm>
          <a:prstGeom prst="dodecagon">
            <a:avLst/>
          </a:prstGeom>
          <a:solidFill>
            <a:srgbClr val="4A66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G1</a:t>
            </a:r>
            <a:endParaRPr lang="en-SG" dirty="0"/>
          </a:p>
        </p:txBody>
      </p:sp>
      <p:sp>
        <p:nvSpPr>
          <p:cNvPr id="8" name="TextBox 7">
            <a:extLst>
              <a:ext uri="{FF2B5EF4-FFF2-40B4-BE49-F238E27FC236}">
                <a16:creationId xmlns:a16="http://schemas.microsoft.com/office/drawing/2014/main" id="{E43AFFFF-B1CD-4F89-BEE1-19C45BE5A50D}"/>
              </a:ext>
            </a:extLst>
          </p:cNvPr>
          <p:cNvSpPr txBox="1"/>
          <p:nvPr userDrawn="1"/>
        </p:nvSpPr>
        <p:spPr>
          <a:xfrm>
            <a:off x="0" y="114999"/>
            <a:ext cx="1340076" cy="276999"/>
          </a:xfrm>
          <a:prstGeom prst="rect">
            <a:avLst/>
          </a:prstGeom>
          <a:solidFill>
            <a:srgbClr val="4A66AC"/>
          </a:solidFill>
        </p:spPr>
        <p:txBody>
          <a:bodyPr wrap="square" rtlCol="0">
            <a:spAutoFit/>
          </a:bodyPr>
          <a:lstStyle/>
          <a:p>
            <a:r>
              <a:rPr lang="en-US" sz="1200" dirty="0"/>
              <a:t>ST1501 DENG</a:t>
            </a:r>
            <a:endParaRPr lang="en-SG" sz="1200" dirty="0"/>
          </a:p>
        </p:txBody>
      </p:sp>
      <p:sp>
        <p:nvSpPr>
          <p:cNvPr id="4" name="Slide Number Placeholder 3">
            <a:extLst>
              <a:ext uri="{FF2B5EF4-FFF2-40B4-BE49-F238E27FC236}">
                <a16:creationId xmlns:a16="http://schemas.microsoft.com/office/drawing/2014/main" id="{DD431030-18FC-469D-8F5E-BB3A4E9D5E4E}"/>
              </a:ext>
            </a:extLst>
          </p:cNvPr>
          <p:cNvSpPr>
            <a:spLocks noGrp="1"/>
          </p:cNvSpPr>
          <p:nvPr>
            <p:ph type="sldNum" sz="quarter" idx="4"/>
          </p:nvPr>
        </p:nvSpPr>
        <p:spPr>
          <a:xfrm>
            <a:off x="9307830" y="6404357"/>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09C93C-5A62-4C81-87C0-B5D224811EE4}" type="slidenum">
              <a:rPr lang="en-SG" smtClean="0"/>
              <a:t>‹#›</a:t>
            </a:fld>
            <a:endParaRPr lang="en-SG"/>
          </a:p>
        </p:txBody>
      </p:sp>
    </p:spTree>
    <p:extLst>
      <p:ext uri="{BB962C8B-B14F-4D97-AF65-F5344CB8AC3E}">
        <p14:creationId xmlns:p14="http://schemas.microsoft.com/office/powerpoint/2010/main" val="357012684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3.xml"/><Relationship Id="rId7" Type="http://schemas.openxmlformats.org/officeDocument/2006/relationships/diagramColors" Target="../diagrams/colors3.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2.xml"/><Relationship Id="rId1" Type="http://schemas.openxmlformats.org/officeDocument/2006/relationships/tags" Target="../tags/tag1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2.xml"/><Relationship Id="rId1" Type="http://schemas.openxmlformats.org/officeDocument/2006/relationships/tags" Target="../tags/tag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2.xml"/><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hyperlink" Target="https://docs.mongodb.com/manual/core/data-modeling-introducti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2.xml"/><Relationship Id="rId1" Type="http://schemas.openxmlformats.org/officeDocument/2006/relationships/tags" Target="../tags/tag1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1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17.xml"/><Relationship Id="rId6" Type="http://schemas.openxmlformats.org/officeDocument/2006/relationships/image" Target="../media/image19.png"/><Relationship Id="rId5" Type="http://schemas.openxmlformats.org/officeDocument/2006/relationships/image" Target="../media/image24.sv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18.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19.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20.xml"/><Relationship Id="rId5" Type="http://schemas.openxmlformats.org/officeDocument/2006/relationships/image" Target="../media/image28.sv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21.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2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23.xml"/><Relationship Id="rId5" Type="http://schemas.openxmlformats.org/officeDocument/2006/relationships/image" Target="../media/image32.sv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24.xml"/><Relationship Id="rId5" Type="http://schemas.openxmlformats.org/officeDocument/2006/relationships/image" Target="../media/image34.sv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25.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6.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83F1FFD-1AA8-4EC2-97B9-FEC7564F489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01B20888-8516-4741-8712-830165E6F050}"/>
              </a:ext>
            </a:extLst>
          </p:cNvPr>
          <p:cNvPicPr>
            <a:picLocks noChangeAspect="1"/>
          </p:cNvPicPr>
          <p:nvPr/>
        </p:nvPicPr>
        <p:blipFill rotWithShape="1">
          <a:blip r:embed="rId3"/>
          <a:srcRect l="705" r="11126" b="1"/>
          <a:stretch/>
        </p:blipFill>
        <p:spPr>
          <a:xfrm>
            <a:off x="446534" y="723899"/>
            <a:ext cx="7498616" cy="5676901"/>
          </a:xfrm>
          <a:prstGeom prst="rect">
            <a:avLst/>
          </a:prstGeom>
        </p:spPr>
      </p:pic>
      <p:sp>
        <p:nvSpPr>
          <p:cNvPr id="13" name="Rectangle 12">
            <a:extLst>
              <a:ext uri="{FF2B5EF4-FFF2-40B4-BE49-F238E27FC236}">
                <a16:creationId xmlns:a16="http://schemas.microsoft.com/office/drawing/2014/main" id="{8FF0F8A7-C9E3-49D9-A67E-09FF582C78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9E723E0-6DEE-46BA-A1A6-68E131046E25}"/>
              </a:ext>
            </a:extLst>
          </p:cNvPr>
          <p:cNvSpPr>
            <a:spLocks noGrp="1"/>
          </p:cNvSpPr>
          <p:nvPr>
            <p:ph type="ctrTitle"/>
          </p:nvPr>
        </p:nvSpPr>
        <p:spPr>
          <a:xfrm>
            <a:off x="8296275" y="1419225"/>
            <a:ext cx="3081576" cy="2085869"/>
          </a:xfrm>
        </p:spPr>
        <p:txBody>
          <a:bodyPr>
            <a:normAutofit/>
          </a:bodyPr>
          <a:lstStyle/>
          <a:p>
            <a:pPr>
              <a:lnSpc>
                <a:spcPct val="90000"/>
              </a:lnSpc>
            </a:pPr>
            <a:r>
              <a:rPr lang="en-US" sz="2500" dirty="0">
                <a:solidFill>
                  <a:srgbClr val="FFFFFF"/>
                </a:solidFill>
              </a:rPr>
              <a:t>Topic G01</a:t>
            </a:r>
            <a:br>
              <a:rPr lang="en-US" sz="2500" dirty="0">
                <a:solidFill>
                  <a:srgbClr val="FFFFFF"/>
                </a:solidFill>
              </a:rPr>
            </a:br>
            <a:r>
              <a:rPr lang="en-US" sz="2500" dirty="0">
                <a:solidFill>
                  <a:srgbClr val="FFFFFF"/>
                </a:solidFill>
              </a:rPr>
              <a:t/>
            </a:r>
            <a:br>
              <a:rPr lang="en-US" sz="2500" dirty="0">
                <a:solidFill>
                  <a:srgbClr val="FFFFFF"/>
                </a:solidFill>
              </a:rPr>
            </a:br>
            <a:r>
              <a:rPr lang="en-US" sz="2500" dirty="0">
                <a:solidFill>
                  <a:srgbClr val="FFFFFF"/>
                </a:solidFill>
              </a:rPr>
              <a:t>Understanding NoSQL database</a:t>
            </a:r>
            <a:endParaRPr lang="en-SG" sz="2500" dirty="0">
              <a:solidFill>
                <a:srgbClr val="FFFFFF"/>
              </a:solidFill>
            </a:endParaRPr>
          </a:p>
        </p:txBody>
      </p:sp>
      <p:grpSp>
        <p:nvGrpSpPr>
          <p:cNvPr id="15" name="Group 14">
            <a:extLst>
              <a:ext uri="{FF2B5EF4-FFF2-40B4-BE49-F238E27FC236}">
                <a16:creationId xmlns:a16="http://schemas.microsoft.com/office/drawing/2014/main" id="{A4274C20-A98B-4AC3-B16A-B7F41CB582D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6" name="Rectangle 15">
              <a:extLst>
                <a:ext uri="{FF2B5EF4-FFF2-40B4-BE49-F238E27FC236}">
                  <a16:creationId xmlns:a16="http://schemas.microsoft.com/office/drawing/2014/main" id="{43ECC69B-2243-424A-8237-CF490F8B06C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6D2EA3B9-3D17-4510-8464-E74F67267C0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A5DFA43-F31D-4C31-8826-6B40A21CF9A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3" name="Slide Number Placeholder 2">
            <a:extLst>
              <a:ext uri="{FF2B5EF4-FFF2-40B4-BE49-F238E27FC236}">
                <a16:creationId xmlns:a16="http://schemas.microsoft.com/office/drawing/2014/main" id="{D335B68F-039D-4979-8274-027EBBE066BF}"/>
              </a:ext>
            </a:extLst>
          </p:cNvPr>
          <p:cNvSpPr>
            <a:spLocks noGrp="1"/>
          </p:cNvSpPr>
          <p:nvPr>
            <p:ph type="sldNum" sz="quarter" idx="10"/>
          </p:nvPr>
        </p:nvSpPr>
        <p:spPr/>
        <p:txBody>
          <a:bodyPr/>
          <a:lstStyle/>
          <a:p>
            <a:fld id="{4009C93C-5A62-4C81-87C0-B5D224811EE4}" type="slidenum">
              <a:rPr lang="en-SG" smtClean="0"/>
              <a:t>1</a:t>
            </a:fld>
            <a:endParaRPr lang="en-SG"/>
          </a:p>
        </p:txBody>
      </p:sp>
    </p:spTree>
    <p:custDataLst>
      <p:tags r:id="rId1"/>
    </p:custDataLst>
    <p:extLst>
      <p:ext uri="{BB962C8B-B14F-4D97-AF65-F5344CB8AC3E}">
        <p14:creationId xmlns:p14="http://schemas.microsoft.com/office/powerpoint/2010/main" val="1273397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139D-C2EA-46E6-A072-3F0858EBB115}"/>
              </a:ext>
            </a:extLst>
          </p:cNvPr>
          <p:cNvSpPr>
            <a:spLocks noGrp="1"/>
          </p:cNvSpPr>
          <p:nvPr>
            <p:ph type="title"/>
          </p:nvPr>
        </p:nvSpPr>
        <p:spPr/>
        <p:txBody>
          <a:bodyPr/>
          <a:lstStyle/>
          <a:p>
            <a:r>
              <a:rPr lang="en-US" dirty="0"/>
              <a:t>Short QUIZ</a:t>
            </a:r>
            <a:endParaRPr lang="en-SG" dirty="0"/>
          </a:p>
        </p:txBody>
      </p:sp>
      <p:sp>
        <p:nvSpPr>
          <p:cNvPr id="3" name="Content Placeholder 2">
            <a:extLst>
              <a:ext uri="{FF2B5EF4-FFF2-40B4-BE49-F238E27FC236}">
                <a16:creationId xmlns:a16="http://schemas.microsoft.com/office/drawing/2014/main" id="{D12808E4-1174-4E42-997E-42B8F07F70B5}"/>
              </a:ext>
            </a:extLst>
          </p:cNvPr>
          <p:cNvSpPr>
            <a:spLocks noGrp="1"/>
          </p:cNvSpPr>
          <p:nvPr>
            <p:ph idx="1"/>
          </p:nvPr>
        </p:nvSpPr>
        <p:spPr/>
        <p:txBody>
          <a:bodyPr anchor="t">
            <a:normAutofit/>
          </a:bodyPr>
          <a:lstStyle/>
          <a:p>
            <a:r>
              <a:rPr lang="en-US" sz="2400" dirty="0"/>
              <a:t>Which type of NoSQL database is based on sets of nodes and edges between nodes?</a:t>
            </a:r>
            <a:endParaRPr lang="en-SG" sz="2400" dirty="0"/>
          </a:p>
          <a:p>
            <a:pPr marL="0" indent="0">
              <a:buNone/>
            </a:pPr>
            <a:r>
              <a:rPr lang="en-SG" sz="2400" dirty="0"/>
              <a:t>(Choose:  Document,   Wide-Column,   Graph)</a:t>
            </a:r>
          </a:p>
          <a:p>
            <a:endParaRPr lang="en-SG" sz="2400" dirty="0"/>
          </a:p>
          <a:p>
            <a:r>
              <a:rPr lang="en-SG" sz="2400" dirty="0"/>
              <a:t>Which is not an advantage of NoSQL database?</a:t>
            </a:r>
          </a:p>
          <a:p>
            <a:pPr marL="0" indent="0">
              <a:buNone/>
            </a:pPr>
            <a:r>
              <a:rPr lang="en-SG" sz="2400" dirty="0"/>
              <a:t>(Choose:  Support ‘Joins’,   Support for large dataset,   Support distributed database)</a:t>
            </a:r>
            <a:endParaRPr lang="en-US" sz="2400" dirty="0"/>
          </a:p>
        </p:txBody>
      </p:sp>
      <p:sp>
        <p:nvSpPr>
          <p:cNvPr id="9" name="Slide Number Placeholder 5">
            <a:extLst>
              <a:ext uri="{FF2B5EF4-FFF2-40B4-BE49-F238E27FC236}">
                <a16:creationId xmlns:a16="http://schemas.microsoft.com/office/drawing/2014/main" id="{56343BBA-85A7-43F8-B7A5-620E1E5F5F4E}"/>
              </a:ext>
            </a:extLst>
          </p:cNvPr>
          <p:cNvSpPr txBox="1">
            <a:spLocks/>
          </p:cNvSpPr>
          <p:nvPr/>
        </p:nvSpPr>
        <p:spPr>
          <a:xfrm>
            <a:off x="10789515" y="6155844"/>
            <a:ext cx="1164195" cy="365125"/>
          </a:xfrm>
          <a:prstGeom prst="rect">
            <a:avLst/>
          </a:prstGeom>
        </p:spPr>
        <p:txBody>
          <a:bodyPr/>
          <a:lstStyle>
            <a:defPPr>
              <a:defRPr lang="en-US"/>
            </a:defPPr>
            <a:lvl1pPr marL="0" algn="l" defTabSz="457200" rtl="0" eaLnBrk="1" latinLnBrk="0" hangingPunct="1">
              <a:defRPr sz="18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A98EE3D-8CD1-4C3F-BD1C-C98C9596463C}" type="slidenum">
              <a:rPr lang="en-US" smtClean="0"/>
              <a:pPr/>
              <a:t>10</a:t>
            </a:fld>
            <a:endParaRPr lang="en-US" dirty="0"/>
          </a:p>
        </p:txBody>
      </p:sp>
    </p:spTree>
    <p:extLst>
      <p:ext uri="{BB962C8B-B14F-4D97-AF65-F5344CB8AC3E}">
        <p14:creationId xmlns:p14="http://schemas.microsoft.com/office/powerpoint/2010/main" val="2503446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59A422-0023-4292-8200-E080556F30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6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2413CA5-4739-4BC9-8BB3-B0A4928D31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screenshot of a cell phone&#10;&#10;Description automatically generated">
            <a:extLst>
              <a:ext uri="{FF2B5EF4-FFF2-40B4-BE49-F238E27FC236}">
                <a16:creationId xmlns:a16="http://schemas.microsoft.com/office/drawing/2014/main" id="{7D259EA1-A98D-4FDF-A44D-C2C897AA3FAA}"/>
              </a:ext>
            </a:extLst>
          </p:cNvPr>
          <p:cNvPicPr>
            <a:picLocks noChangeAspect="1"/>
          </p:cNvPicPr>
          <p:nvPr/>
        </p:nvPicPr>
        <p:blipFill>
          <a:blip r:embed="rId3"/>
          <a:stretch>
            <a:fillRect/>
          </a:stretch>
        </p:blipFill>
        <p:spPr>
          <a:xfrm>
            <a:off x="1810565" y="643467"/>
            <a:ext cx="8570870" cy="5571066"/>
          </a:xfrm>
          <a:prstGeom prst="rect">
            <a:avLst/>
          </a:prstGeom>
        </p:spPr>
      </p:pic>
      <p:sp>
        <p:nvSpPr>
          <p:cNvPr id="12" name="Slide Number Placeholder 11">
            <a:extLst>
              <a:ext uri="{FF2B5EF4-FFF2-40B4-BE49-F238E27FC236}">
                <a16:creationId xmlns:a16="http://schemas.microsoft.com/office/drawing/2014/main" id="{9E764F34-97C9-4063-A511-61E774CF7087}"/>
              </a:ext>
            </a:extLst>
          </p:cNvPr>
          <p:cNvSpPr>
            <a:spLocks noGrp="1"/>
          </p:cNvSpPr>
          <p:nvPr>
            <p:ph type="sldNum" sz="quarter" idx="12"/>
          </p:nvPr>
        </p:nvSpPr>
        <p:spPr/>
        <p:txBody>
          <a:bodyPr/>
          <a:lstStyle/>
          <a:p>
            <a:fld id="{3A98EE3D-8CD1-4C3F-BD1C-C98C9596463C}" type="slidenum">
              <a:rPr lang="en-US" smtClean="0"/>
              <a:t>11</a:t>
            </a:fld>
            <a:endParaRPr lang="en-US" dirty="0"/>
          </a:p>
        </p:txBody>
      </p:sp>
    </p:spTree>
    <p:extLst>
      <p:ext uri="{BB962C8B-B14F-4D97-AF65-F5344CB8AC3E}">
        <p14:creationId xmlns:p14="http://schemas.microsoft.com/office/powerpoint/2010/main" val="2999835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BCC72-4B79-4182-9395-0386D2D49B9E}"/>
              </a:ext>
            </a:extLst>
          </p:cNvPr>
          <p:cNvSpPr>
            <a:spLocks noGrp="1"/>
          </p:cNvSpPr>
          <p:nvPr>
            <p:ph type="title"/>
          </p:nvPr>
        </p:nvSpPr>
        <p:spPr/>
        <p:txBody>
          <a:bodyPr/>
          <a:lstStyle/>
          <a:p>
            <a:r>
              <a:rPr lang="en-US" dirty="0"/>
              <a:t>Document data model – Document (~ RECORD)</a:t>
            </a:r>
            <a:endParaRPr lang="en-SG" dirty="0"/>
          </a:p>
        </p:txBody>
      </p:sp>
      <p:pic>
        <p:nvPicPr>
          <p:cNvPr id="4" name="Content Placeholder 3">
            <a:extLst>
              <a:ext uri="{FF2B5EF4-FFF2-40B4-BE49-F238E27FC236}">
                <a16:creationId xmlns:a16="http://schemas.microsoft.com/office/drawing/2014/main" id="{73F9FCCE-E30E-4111-BCA2-6E17AB93B72D}"/>
              </a:ext>
            </a:extLst>
          </p:cNvPr>
          <p:cNvPicPr>
            <a:picLocks noGrp="1" noChangeAspect="1"/>
          </p:cNvPicPr>
          <p:nvPr>
            <p:ph idx="1"/>
          </p:nvPr>
        </p:nvPicPr>
        <p:blipFill rotWithShape="1">
          <a:blip r:embed="rId2"/>
          <a:srcRect l="1716" t="4690" r="2669" b="9923"/>
          <a:stretch/>
        </p:blipFill>
        <p:spPr>
          <a:xfrm>
            <a:off x="2039029" y="2134433"/>
            <a:ext cx="8113942" cy="4075890"/>
          </a:xfrm>
          <a:prstGeom prst="rect">
            <a:avLst/>
          </a:prstGeom>
        </p:spPr>
      </p:pic>
      <p:sp>
        <p:nvSpPr>
          <p:cNvPr id="9" name="Slide Number Placeholder 5">
            <a:extLst>
              <a:ext uri="{FF2B5EF4-FFF2-40B4-BE49-F238E27FC236}">
                <a16:creationId xmlns:a16="http://schemas.microsoft.com/office/drawing/2014/main" id="{2198876B-80BD-490A-853D-7B84B38F1D87}"/>
              </a:ext>
            </a:extLst>
          </p:cNvPr>
          <p:cNvSpPr txBox="1">
            <a:spLocks/>
          </p:cNvSpPr>
          <p:nvPr/>
        </p:nvSpPr>
        <p:spPr>
          <a:xfrm>
            <a:off x="10732365" y="6155844"/>
            <a:ext cx="1164195" cy="365125"/>
          </a:xfrm>
          <a:prstGeom prst="rect">
            <a:avLst/>
          </a:prstGeom>
        </p:spPr>
        <p:txBody>
          <a:bodyPr/>
          <a:lstStyle>
            <a:defPPr>
              <a:defRPr lang="en-US"/>
            </a:defPPr>
            <a:lvl1pPr marL="0" algn="l" defTabSz="457200" rtl="0" eaLnBrk="1" latinLnBrk="0" hangingPunct="1">
              <a:defRPr sz="18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A98EE3D-8CD1-4C3F-BD1C-C98C9596463C}" type="slidenum">
              <a:rPr lang="en-US" smtClean="0"/>
              <a:pPr/>
              <a:t>12</a:t>
            </a:fld>
            <a:endParaRPr lang="en-US" dirty="0"/>
          </a:p>
        </p:txBody>
      </p:sp>
    </p:spTree>
    <p:extLst>
      <p:ext uri="{BB962C8B-B14F-4D97-AF65-F5344CB8AC3E}">
        <p14:creationId xmlns:p14="http://schemas.microsoft.com/office/powerpoint/2010/main" val="3804216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BD599-7B14-4BB1-955B-348EB6A21DB4}"/>
              </a:ext>
            </a:extLst>
          </p:cNvPr>
          <p:cNvSpPr>
            <a:spLocks noGrp="1"/>
          </p:cNvSpPr>
          <p:nvPr>
            <p:ph type="title"/>
          </p:nvPr>
        </p:nvSpPr>
        <p:spPr/>
        <p:txBody>
          <a:bodyPr/>
          <a:lstStyle/>
          <a:p>
            <a:r>
              <a:rPr lang="en-US" dirty="0"/>
              <a:t>DOCUMENT data model – Collection (~ Table)</a:t>
            </a:r>
            <a:endParaRPr lang="en-SG" dirty="0"/>
          </a:p>
        </p:txBody>
      </p:sp>
      <p:pic>
        <p:nvPicPr>
          <p:cNvPr id="4" name="Picture 3">
            <a:extLst>
              <a:ext uri="{FF2B5EF4-FFF2-40B4-BE49-F238E27FC236}">
                <a16:creationId xmlns:a16="http://schemas.microsoft.com/office/drawing/2014/main" id="{AD9C1DBF-5AEE-406B-8F8F-B93D5EBC9D92}"/>
              </a:ext>
            </a:extLst>
          </p:cNvPr>
          <p:cNvPicPr>
            <a:picLocks noChangeAspect="1"/>
          </p:cNvPicPr>
          <p:nvPr/>
        </p:nvPicPr>
        <p:blipFill rotWithShape="1">
          <a:blip r:embed="rId2"/>
          <a:srcRect l="3736" t="4505" r="1213" b="4281"/>
          <a:stretch/>
        </p:blipFill>
        <p:spPr>
          <a:xfrm>
            <a:off x="1985913" y="2133368"/>
            <a:ext cx="8220174" cy="4437113"/>
          </a:xfrm>
          <a:prstGeom prst="rect">
            <a:avLst/>
          </a:prstGeom>
        </p:spPr>
      </p:pic>
      <p:sp>
        <p:nvSpPr>
          <p:cNvPr id="9" name="Slide Number Placeholder 5">
            <a:extLst>
              <a:ext uri="{FF2B5EF4-FFF2-40B4-BE49-F238E27FC236}">
                <a16:creationId xmlns:a16="http://schemas.microsoft.com/office/drawing/2014/main" id="{55918AF1-EF8A-4741-9AD3-FC798FFFFD9C}"/>
              </a:ext>
            </a:extLst>
          </p:cNvPr>
          <p:cNvSpPr txBox="1">
            <a:spLocks/>
          </p:cNvSpPr>
          <p:nvPr/>
        </p:nvSpPr>
        <p:spPr>
          <a:xfrm>
            <a:off x="10823805" y="6155844"/>
            <a:ext cx="1164195" cy="365125"/>
          </a:xfrm>
          <a:prstGeom prst="rect">
            <a:avLst/>
          </a:prstGeom>
        </p:spPr>
        <p:txBody>
          <a:bodyPr/>
          <a:lstStyle>
            <a:defPPr>
              <a:defRPr lang="en-US"/>
            </a:defPPr>
            <a:lvl1pPr marL="0" algn="l" defTabSz="457200" rtl="0" eaLnBrk="1" latinLnBrk="0" hangingPunct="1">
              <a:defRPr sz="18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A98EE3D-8CD1-4C3F-BD1C-C98C9596463C}" type="slidenum">
              <a:rPr lang="en-US" smtClean="0"/>
              <a:pPr/>
              <a:t>13</a:t>
            </a:fld>
            <a:endParaRPr lang="en-US" dirty="0"/>
          </a:p>
        </p:txBody>
      </p:sp>
    </p:spTree>
    <p:extLst>
      <p:ext uri="{BB962C8B-B14F-4D97-AF65-F5344CB8AC3E}">
        <p14:creationId xmlns:p14="http://schemas.microsoft.com/office/powerpoint/2010/main" val="2645463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05824-C940-480E-8D85-027A75079D91}"/>
              </a:ext>
            </a:extLst>
          </p:cNvPr>
          <p:cNvSpPr>
            <a:spLocks noGrp="1"/>
          </p:cNvSpPr>
          <p:nvPr>
            <p:ph type="title"/>
          </p:nvPr>
        </p:nvSpPr>
        <p:spPr/>
        <p:txBody>
          <a:bodyPr/>
          <a:lstStyle/>
          <a:p>
            <a:r>
              <a:rPr lang="en-SG" dirty="0"/>
              <a:t>Run MongoDB Community Edition</a:t>
            </a:r>
          </a:p>
        </p:txBody>
      </p:sp>
      <p:graphicFrame>
        <p:nvGraphicFramePr>
          <p:cNvPr id="8" name="Diagram 7">
            <a:extLst>
              <a:ext uri="{FF2B5EF4-FFF2-40B4-BE49-F238E27FC236}">
                <a16:creationId xmlns:a16="http://schemas.microsoft.com/office/drawing/2014/main" id="{CFEFC547-8EC4-47AC-994D-D6906550FC12}"/>
              </a:ext>
            </a:extLst>
          </p:cNvPr>
          <p:cNvGraphicFramePr/>
          <p:nvPr>
            <p:extLst>
              <p:ext uri="{D42A27DB-BD31-4B8C-83A1-F6EECF244321}">
                <p14:modId xmlns:p14="http://schemas.microsoft.com/office/powerpoint/2010/main" val="2009042968"/>
              </p:ext>
            </p:extLst>
          </p:nvPr>
        </p:nvGraphicFramePr>
        <p:xfrm>
          <a:off x="1280370" y="2161021"/>
          <a:ext cx="9631257" cy="41953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Slide Number Placeholder 5">
            <a:extLst>
              <a:ext uri="{FF2B5EF4-FFF2-40B4-BE49-F238E27FC236}">
                <a16:creationId xmlns:a16="http://schemas.microsoft.com/office/drawing/2014/main" id="{86CF7343-BC1B-4ED4-B2A8-C4B8930D0BCE}"/>
              </a:ext>
            </a:extLst>
          </p:cNvPr>
          <p:cNvSpPr txBox="1">
            <a:spLocks/>
          </p:cNvSpPr>
          <p:nvPr/>
        </p:nvSpPr>
        <p:spPr>
          <a:xfrm>
            <a:off x="10941894" y="6356350"/>
            <a:ext cx="1164195" cy="365125"/>
          </a:xfrm>
          <a:prstGeom prst="rect">
            <a:avLst/>
          </a:prstGeom>
        </p:spPr>
        <p:txBody>
          <a:bodyPr/>
          <a:lstStyle>
            <a:defPPr>
              <a:defRPr lang="en-US"/>
            </a:defPPr>
            <a:lvl1pPr marL="0" algn="l" defTabSz="457200" rtl="0" eaLnBrk="1" latinLnBrk="0" hangingPunct="1">
              <a:defRPr sz="18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A98EE3D-8CD1-4C3F-BD1C-C98C9596463C}" type="slidenum">
              <a:rPr lang="en-US" smtClean="0"/>
              <a:pPr/>
              <a:t>14</a:t>
            </a:fld>
            <a:endParaRPr lang="en-US" dirty="0"/>
          </a:p>
        </p:txBody>
      </p:sp>
    </p:spTree>
    <p:custDataLst>
      <p:tags r:id="rId1"/>
    </p:custDataLst>
    <p:extLst>
      <p:ext uri="{BB962C8B-B14F-4D97-AF65-F5344CB8AC3E}">
        <p14:creationId xmlns:p14="http://schemas.microsoft.com/office/powerpoint/2010/main" val="1055395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05824-C940-480E-8D85-027A75079D91}"/>
              </a:ext>
            </a:extLst>
          </p:cNvPr>
          <p:cNvSpPr>
            <a:spLocks noGrp="1"/>
          </p:cNvSpPr>
          <p:nvPr>
            <p:ph type="title"/>
          </p:nvPr>
        </p:nvSpPr>
        <p:spPr/>
        <p:txBody>
          <a:bodyPr/>
          <a:lstStyle/>
          <a:p>
            <a:r>
              <a:rPr lang="en-SG" dirty="0"/>
              <a:t>Run MongoDB Community Edition</a:t>
            </a:r>
          </a:p>
        </p:txBody>
      </p:sp>
      <p:pic>
        <p:nvPicPr>
          <p:cNvPr id="3" name="Picture 2">
            <a:extLst>
              <a:ext uri="{FF2B5EF4-FFF2-40B4-BE49-F238E27FC236}">
                <a16:creationId xmlns:a16="http://schemas.microsoft.com/office/drawing/2014/main" id="{A0F35F04-819C-435A-A2DE-93FE0788AE47}"/>
              </a:ext>
            </a:extLst>
          </p:cNvPr>
          <p:cNvPicPr>
            <a:picLocks noChangeAspect="1"/>
          </p:cNvPicPr>
          <p:nvPr/>
        </p:nvPicPr>
        <p:blipFill>
          <a:blip r:embed="rId4"/>
          <a:stretch>
            <a:fillRect/>
          </a:stretch>
        </p:blipFill>
        <p:spPr>
          <a:xfrm>
            <a:off x="1692613" y="1811675"/>
            <a:ext cx="8806774" cy="4909800"/>
          </a:xfrm>
          <a:prstGeom prst="rect">
            <a:avLst/>
          </a:prstGeom>
        </p:spPr>
      </p:pic>
      <p:sp>
        <p:nvSpPr>
          <p:cNvPr id="10" name="Slide Number Placeholder 5">
            <a:extLst>
              <a:ext uri="{FF2B5EF4-FFF2-40B4-BE49-F238E27FC236}">
                <a16:creationId xmlns:a16="http://schemas.microsoft.com/office/drawing/2014/main" id="{C7CCCCF9-5AB3-4B4C-B1B5-268168AB63D7}"/>
              </a:ext>
            </a:extLst>
          </p:cNvPr>
          <p:cNvSpPr txBox="1">
            <a:spLocks/>
          </p:cNvSpPr>
          <p:nvPr/>
        </p:nvSpPr>
        <p:spPr>
          <a:xfrm>
            <a:off x="11028710" y="6155844"/>
            <a:ext cx="1164195" cy="365125"/>
          </a:xfrm>
          <a:prstGeom prst="rect">
            <a:avLst/>
          </a:prstGeom>
        </p:spPr>
        <p:txBody>
          <a:bodyPr/>
          <a:lstStyle>
            <a:defPPr>
              <a:defRPr lang="en-US"/>
            </a:defPPr>
            <a:lvl1pPr marL="0" algn="l" defTabSz="457200" rtl="0" eaLnBrk="1" latinLnBrk="0" hangingPunct="1">
              <a:defRPr sz="18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A98EE3D-8CD1-4C3F-BD1C-C98C9596463C}" type="slidenum">
              <a:rPr lang="en-US" smtClean="0"/>
              <a:pPr/>
              <a:t>15</a:t>
            </a:fld>
            <a:endParaRPr lang="en-US" dirty="0"/>
          </a:p>
        </p:txBody>
      </p:sp>
    </p:spTree>
    <p:custDataLst>
      <p:tags r:id="rId1"/>
    </p:custDataLst>
    <p:extLst>
      <p:ext uri="{BB962C8B-B14F-4D97-AF65-F5344CB8AC3E}">
        <p14:creationId xmlns:p14="http://schemas.microsoft.com/office/powerpoint/2010/main" val="3480374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300F1-0005-4A93-827A-BAFCA0393323}"/>
              </a:ext>
            </a:extLst>
          </p:cNvPr>
          <p:cNvSpPr>
            <a:spLocks noGrp="1"/>
          </p:cNvSpPr>
          <p:nvPr>
            <p:ph type="title"/>
          </p:nvPr>
        </p:nvSpPr>
        <p:spPr/>
        <p:txBody>
          <a:bodyPr/>
          <a:lstStyle/>
          <a:p>
            <a:r>
              <a:rPr lang="en-US" dirty="0"/>
              <a:t>MongoDB: Database &amp; Collection</a:t>
            </a:r>
            <a:endParaRPr lang="en-SG" dirty="0"/>
          </a:p>
        </p:txBody>
      </p:sp>
      <p:sp>
        <p:nvSpPr>
          <p:cNvPr id="3" name="Content Placeholder 2">
            <a:extLst>
              <a:ext uri="{FF2B5EF4-FFF2-40B4-BE49-F238E27FC236}">
                <a16:creationId xmlns:a16="http://schemas.microsoft.com/office/drawing/2014/main" id="{F198E55B-5A27-4823-984C-C5BF45B36B40}"/>
              </a:ext>
            </a:extLst>
          </p:cNvPr>
          <p:cNvSpPr>
            <a:spLocks noGrp="1"/>
          </p:cNvSpPr>
          <p:nvPr>
            <p:ph idx="1"/>
          </p:nvPr>
        </p:nvSpPr>
        <p:spPr>
          <a:xfrm>
            <a:off x="603315" y="2158739"/>
            <a:ext cx="11007492" cy="749832"/>
          </a:xfrm>
        </p:spPr>
        <p:txBody>
          <a:bodyPr>
            <a:normAutofit/>
          </a:bodyPr>
          <a:lstStyle/>
          <a:p>
            <a:r>
              <a:rPr lang="en-US" sz="2400" dirty="0"/>
              <a:t>MongoDB stores JSON </a:t>
            </a:r>
            <a:r>
              <a:rPr lang="en-US" sz="2400" b="1" dirty="0"/>
              <a:t>documents</a:t>
            </a:r>
            <a:r>
              <a:rPr lang="en-US" sz="2400" dirty="0"/>
              <a:t> in </a:t>
            </a:r>
            <a:r>
              <a:rPr lang="en-US" sz="2400" b="1" dirty="0"/>
              <a:t>collection</a:t>
            </a:r>
            <a:r>
              <a:rPr lang="en-US" sz="2400" dirty="0"/>
              <a:t>, collections in </a:t>
            </a:r>
            <a:r>
              <a:rPr lang="en-US" sz="2400" b="1" dirty="0"/>
              <a:t>database</a:t>
            </a:r>
            <a:r>
              <a:rPr lang="en-US" sz="2400" dirty="0"/>
              <a:t>.</a:t>
            </a:r>
            <a:endParaRPr lang="en-SG" sz="2400" dirty="0"/>
          </a:p>
        </p:txBody>
      </p:sp>
      <p:pic>
        <p:nvPicPr>
          <p:cNvPr id="5" name="Picture 4">
            <a:extLst>
              <a:ext uri="{FF2B5EF4-FFF2-40B4-BE49-F238E27FC236}">
                <a16:creationId xmlns:a16="http://schemas.microsoft.com/office/drawing/2014/main" id="{2CE81B0B-83F9-42CB-AE85-691E12BB1FC7}"/>
              </a:ext>
            </a:extLst>
          </p:cNvPr>
          <p:cNvPicPr>
            <a:picLocks noChangeAspect="1"/>
          </p:cNvPicPr>
          <p:nvPr/>
        </p:nvPicPr>
        <p:blipFill>
          <a:blip r:embed="rId2"/>
          <a:stretch>
            <a:fillRect/>
          </a:stretch>
        </p:blipFill>
        <p:spPr>
          <a:xfrm>
            <a:off x="2212130" y="3014865"/>
            <a:ext cx="7534275" cy="3590925"/>
          </a:xfrm>
          <a:prstGeom prst="rect">
            <a:avLst/>
          </a:prstGeom>
        </p:spPr>
      </p:pic>
      <p:sp>
        <p:nvSpPr>
          <p:cNvPr id="10" name="Slide Number Placeholder 5">
            <a:extLst>
              <a:ext uri="{FF2B5EF4-FFF2-40B4-BE49-F238E27FC236}">
                <a16:creationId xmlns:a16="http://schemas.microsoft.com/office/drawing/2014/main" id="{5081F8E3-B62C-439D-A0B9-0A4F70E612D3}"/>
              </a:ext>
            </a:extLst>
          </p:cNvPr>
          <p:cNvSpPr txBox="1">
            <a:spLocks/>
          </p:cNvSpPr>
          <p:nvPr/>
        </p:nvSpPr>
        <p:spPr>
          <a:xfrm>
            <a:off x="10846665" y="6155844"/>
            <a:ext cx="1164195" cy="365125"/>
          </a:xfrm>
          <a:prstGeom prst="rect">
            <a:avLst/>
          </a:prstGeom>
        </p:spPr>
        <p:txBody>
          <a:bodyPr/>
          <a:lstStyle>
            <a:defPPr>
              <a:defRPr lang="en-US"/>
            </a:defPPr>
            <a:lvl1pPr marL="0" algn="l" defTabSz="457200" rtl="0" eaLnBrk="1" latinLnBrk="0" hangingPunct="1">
              <a:defRPr sz="18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A98EE3D-8CD1-4C3F-BD1C-C98C9596463C}" type="slidenum">
              <a:rPr lang="en-US" smtClean="0"/>
              <a:pPr/>
              <a:t>16</a:t>
            </a:fld>
            <a:endParaRPr lang="en-US" dirty="0"/>
          </a:p>
        </p:txBody>
      </p:sp>
    </p:spTree>
    <p:extLst>
      <p:ext uri="{BB962C8B-B14F-4D97-AF65-F5344CB8AC3E}">
        <p14:creationId xmlns:p14="http://schemas.microsoft.com/office/powerpoint/2010/main" val="119394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5C954-DD11-4A68-A56A-AD8662F40E7A}"/>
              </a:ext>
            </a:extLst>
          </p:cNvPr>
          <p:cNvSpPr>
            <a:spLocks noGrp="1"/>
          </p:cNvSpPr>
          <p:nvPr>
            <p:ph type="title"/>
          </p:nvPr>
        </p:nvSpPr>
        <p:spPr/>
        <p:txBody>
          <a:bodyPr/>
          <a:lstStyle/>
          <a:p>
            <a:r>
              <a:rPr lang="en-SG" dirty="0"/>
              <a:t>Display the current database</a:t>
            </a:r>
          </a:p>
        </p:txBody>
      </p:sp>
      <p:sp>
        <p:nvSpPr>
          <p:cNvPr id="5" name="Text Placeholder 4">
            <a:extLst>
              <a:ext uri="{FF2B5EF4-FFF2-40B4-BE49-F238E27FC236}">
                <a16:creationId xmlns:a16="http://schemas.microsoft.com/office/drawing/2014/main" id="{570D2731-739D-4974-95A7-77AE37FAD912}"/>
              </a:ext>
            </a:extLst>
          </p:cNvPr>
          <p:cNvSpPr>
            <a:spLocks noGrp="1"/>
          </p:cNvSpPr>
          <p:nvPr>
            <p:ph type="body" sz="quarter" idx="13"/>
          </p:nvPr>
        </p:nvSpPr>
        <p:spPr/>
        <p:txBody>
          <a:bodyPr>
            <a:normAutofit lnSpcReduction="10000"/>
          </a:bodyPr>
          <a:lstStyle/>
          <a:p>
            <a:r>
              <a:rPr lang="en-SG" dirty="0"/>
              <a:t>Using NoSQL (MongoDB)</a:t>
            </a:r>
          </a:p>
        </p:txBody>
      </p:sp>
      <p:sp>
        <p:nvSpPr>
          <p:cNvPr id="10" name="Content Placeholder 2">
            <a:extLst>
              <a:ext uri="{FF2B5EF4-FFF2-40B4-BE49-F238E27FC236}">
                <a16:creationId xmlns:a16="http://schemas.microsoft.com/office/drawing/2014/main" id="{222E2BCB-7068-470F-BB5B-27BE33A104F4}"/>
              </a:ext>
            </a:extLst>
          </p:cNvPr>
          <p:cNvSpPr>
            <a:spLocks noGrp="1"/>
          </p:cNvSpPr>
          <p:nvPr>
            <p:ph idx="1"/>
          </p:nvPr>
        </p:nvSpPr>
        <p:spPr>
          <a:xfrm>
            <a:off x="327704" y="1522007"/>
            <a:ext cx="11051177" cy="889726"/>
          </a:xfrm>
        </p:spPr>
        <p:txBody>
          <a:bodyPr vert="horz" lIns="91440" tIns="45720" rIns="91440" bIns="45720" rtlCol="0">
            <a:normAutofit/>
          </a:bodyPr>
          <a:lstStyle/>
          <a:p>
            <a:r>
              <a:rPr lang="en-SG" dirty="0"/>
              <a:t>To display the database you are using, type db</a:t>
            </a:r>
          </a:p>
        </p:txBody>
      </p:sp>
      <p:graphicFrame>
        <p:nvGraphicFramePr>
          <p:cNvPr id="11" name="Table 10">
            <a:extLst>
              <a:ext uri="{FF2B5EF4-FFF2-40B4-BE49-F238E27FC236}">
                <a16:creationId xmlns:a16="http://schemas.microsoft.com/office/drawing/2014/main" id="{B16CA30A-5A6E-4016-8D3B-A810D46A12CA}"/>
              </a:ext>
            </a:extLst>
          </p:cNvPr>
          <p:cNvGraphicFramePr>
            <a:graphicFrameLocks noGrp="1"/>
          </p:cNvGraphicFramePr>
          <p:nvPr>
            <p:extLst>
              <p:ext uri="{D42A27DB-BD31-4B8C-83A1-F6EECF244321}">
                <p14:modId xmlns:p14="http://schemas.microsoft.com/office/powerpoint/2010/main" val="1862084457"/>
              </p:ext>
            </p:extLst>
          </p:nvPr>
        </p:nvGraphicFramePr>
        <p:xfrm>
          <a:off x="570411" y="2403837"/>
          <a:ext cx="11051177" cy="518160"/>
        </p:xfrm>
        <a:graphic>
          <a:graphicData uri="http://schemas.openxmlformats.org/drawingml/2006/table">
            <a:tbl>
              <a:tblPr firstRow="1" bandRow="1">
                <a:tableStyleId>{5C22544A-7EE6-4342-B048-85BDC9FD1C3A}</a:tableStyleId>
              </a:tblPr>
              <a:tblGrid>
                <a:gridCol w="11051177">
                  <a:extLst>
                    <a:ext uri="{9D8B030D-6E8A-4147-A177-3AD203B41FA5}">
                      <a16:colId xmlns:a16="http://schemas.microsoft.com/office/drawing/2014/main" val="2239604955"/>
                    </a:ext>
                  </a:extLst>
                </a:gridCol>
              </a:tblGrid>
              <a:tr h="370840">
                <a:tc>
                  <a:txBody>
                    <a:bodyPr/>
                    <a:lstStyle/>
                    <a:p>
                      <a:r>
                        <a:rPr lang="en-SG" sz="2800" dirty="0">
                          <a:solidFill>
                            <a:schemeClr val="tx1">
                              <a:lumMod val="50000"/>
                              <a:lumOff val="50000"/>
                            </a:schemeClr>
                          </a:solidFill>
                        </a:rPr>
                        <a:t>db</a:t>
                      </a:r>
                    </a:p>
                  </a:txBody>
                  <a:tcPr marL="252000">
                    <a:lnL w="762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94306487"/>
                  </a:ext>
                </a:extLst>
              </a:tr>
            </a:tbl>
          </a:graphicData>
        </a:graphic>
      </p:graphicFrame>
      <p:pic>
        <p:nvPicPr>
          <p:cNvPr id="3" name="Picture 2">
            <a:extLst>
              <a:ext uri="{FF2B5EF4-FFF2-40B4-BE49-F238E27FC236}">
                <a16:creationId xmlns:a16="http://schemas.microsoft.com/office/drawing/2014/main" id="{F9AECB94-D808-4D4A-A10D-469E047A658B}"/>
              </a:ext>
            </a:extLst>
          </p:cNvPr>
          <p:cNvPicPr>
            <a:picLocks noChangeAspect="1"/>
          </p:cNvPicPr>
          <p:nvPr/>
        </p:nvPicPr>
        <p:blipFill>
          <a:blip r:embed="rId3"/>
          <a:stretch>
            <a:fillRect/>
          </a:stretch>
        </p:blipFill>
        <p:spPr>
          <a:xfrm>
            <a:off x="570411" y="3293563"/>
            <a:ext cx="3376936" cy="2173660"/>
          </a:xfrm>
          <a:prstGeom prst="rect">
            <a:avLst/>
          </a:prstGeom>
        </p:spPr>
      </p:pic>
      <p:sp>
        <p:nvSpPr>
          <p:cNvPr id="15" name="Slide Number Placeholder 14">
            <a:extLst>
              <a:ext uri="{FF2B5EF4-FFF2-40B4-BE49-F238E27FC236}">
                <a16:creationId xmlns:a16="http://schemas.microsoft.com/office/drawing/2014/main" id="{8D8D294B-BC39-4A4C-A404-2840626206A6}"/>
              </a:ext>
            </a:extLst>
          </p:cNvPr>
          <p:cNvSpPr>
            <a:spLocks noGrp="1"/>
          </p:cNvSpPr>
          <p:nvPr>
            <p:ph type="sldNum" sz="quarter" idx="12"/>
          </p:nvPr>
        </p:nvSpPr>
        <p:spPr/>
        <p:txBody>
          <a:bodyPr/>
          <a:lstStyle/>
          <a:p>
            <a:fld id="{F32CAEEB-7ECB-40EF-BAB7-81B3930065D2}" type="slidenum">
              <a:rPr lang="en-SG" smtClean="0"/>
              <a:t>17</a:t>
            </a:fld>
            <a:endParaRPr lang="en-SG" dirty="0"/>
          </a:p>
        </p:txBody>
      </p:sp>
    </p:spTree>
    <p:custDataLst>
      <p:tags r:id="rId1"/>
    </p:custDataLst>
    <p:extLst>
      <p:ext uri="{BB962C8B-B14F-4D97-AF65-F5344CB8AC3E}">
        <p14:creationId xmlns:p14="http://schemas.microsoft.com/office/powerpoint/2010/main" val="3328318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5C954-DD11-4A68-A56A-AD8662F40E7A}"/>
              </a:ext>
            </a:extLst>
          </p:cNvPr>
          <p:cNvSpPr>
            <a:spLocks noGrp="1"/>
          </p:cNvSpPr>
          <p:nvPr>
            <p:ph type="title"/>
          </p:nvPr>
        </p:nvSpPr>
        <p:spPr/>
        <p:txBody>
          <a:bodyPr/>
          <a:lstStyle/>
          <a:p>
            <a:r>
              <a:rPr lang="en-SG" dirty="0"/>
              <a:t>List available databases</a:t>
            </a:r>
          </a:p>
        </p:txBody>
      </p:sp>
      <p:sp>
        <p:nvSpPr>
          <p:cNvPr id="5" name="Text Placeholder 4">
            <a:extLst>
              <a:ext uri="{FF2B5EF4-FFF2-40B4-BE49-F238E27FC236}">
                <a16:creationId xmlns:a16="http://schemas.microsoft.com/office/drawing/2014/main" id="{570D2731-739D-4974-95A7-77AE37FAD912}"/>
              </a:ext>
            </a:extLst>
          </p:cNvPr>
          <p:cNvSpPr>
            <a:spLocks noGrp="1"/>
          </p:cNvSpPr>
          <p:nvPr>
            <p:ph type="body" sz="quarter" idx="13"/>
          </p:nvPr>
        </p:nvSpPr>
        <p:spPr/>
        <p:txBody>
          <a:bodyPr>
            <a:normAutofit lnSpcReduction="10000"/>
          </a:bodyPr>
          <a:lstStyle/>
          <a:p>
            <a:r>
              <a:rPr lang="en-SG" dirty="0"/>
              <a:t>Using NoSQL (MongoDB)</a:t>
            </a:r>
          </a:p>
        </p:txBody>
      </p:sp>
      <p:sp>
        <p:nvSpPr>
          <p:cNvPr id="10" name="Content Placeholder 2">
            <a:extLst>
              <a:ext uri="{FF2B5EF4-FFF2-40B4-BE49-F238E27FC236}">
                <a16:creationId xmlns:a16="http://schemas.microsoft.com/office/drawing/2014/main" id="{222E2BCB-7068-470F-BB5B-27BE33A104F4}"/>
              </a:ext>
            </a:extLst>
          </p:cNvPr>
          <p:cNvSpPr>
            <a:spLocks noGrp="1"/>
          </p:cNvSpPr>
          <p:nvPr>
            <p:ph idx="1"/>
          </p:nvPr>
        </p:nvSpPr>
        <p:spPr>
          <a:xfrm>
            <a:off x="327704" y="1522007"/>
            <a:ext cx="11051177" cy="889726"/>
          </a:xfrm>
        </p:spPr>
        <p:txBody>
          <a:bodyPr vert="horz" lIns="91440" tIns="45720" rIns="91440" bIns="45720" rtlCol="0">
            <a:normAutofit/>
          </a:bodyPr>
          <a:lstStyle/>
          <a:p>
            <a:r>
              <a:rPr lang="en-SG" dirty="0"/>
              <a:t>To list the available databases, type ‘show dbs’</a:t>
            </a:r>
          </a:p>
        </p:txBody>
      </p:sp>
      <p:graphicFrame>
        <p:nvGraphicFramePr>
          <p:cNvPr id="11" name="Table 10">
            <a:extLst>
              <a:ext uri="{FF2B5EF4-FFF2-40B4-BE49-F238E27FC236}">
                <a16:creationId xmlns:a16="http://schemas.microsoft.com/office/drawing/2014/main" id="{B16CA30A-5A6E-4016-8D3B-A810D46A12CA}"/>
              </a:ext>
            </a:extLst>
          </p:cNvPr>
          <p:cNvGraphicFramePr>
            <a:graphicFrameLocks noGrp="1"/>
          </p:cNvGraphicFramePr>
          <p:nvPr/>
        </p:nvGraphicFramePr>
        <p:xfrm>
          <a:off x="570411" y="2403837"/>
          <a:ext cx="11051177" cy="518160"/>
        </p:xfrm>
        <a:graphic>
          <a:graphicData uri="http://schemas.openxmlformats.org/drawingml/2006/table">
            <a:tbl>
              <a:tblPr firstRow="1" bandRow="1">
                <a:tableStyleId>{5C22544A-7EE6-4342-B048-85BDC9FD1C3A}</a:tableStyleId>
              </a:tblPr>
              <a:tblGrid>
                <a:gridCol w="11051177">
                  <a:extLst>
                    <a:ext uri="{9D8B030D-6E8A-4147-A177-3AD203B41FA5}">
                      <a16:colId xmlns:a16="http://schemas.microsoft.com/office/drawing/2014/main" val="2239604955"/>
                    </a:ext>
                  </a:extLst>
                </a:gridCol>
              </a:tblGrid>
              <a:tr h="370840">
                <a:tc>
                  <a:txBody>
                    <a:bodyPr/>
                    <a:lstStyle/>
                    <a:p>
                      <a:r>
                        <a:rPr lang="en-SG" sz="2800" dirty="0">
                          <a:solidFill>
                            <a:schemeClr val="tx1">
                              <a:lumMod val="50000"/>
                              <a:lumOff val="50000"/>
                            </a:schemeClr>
                          </a:solidFill>
                        </a:rPr>
                        <a:t>show dbs</a:t>
                      </a:r>
                    </a:p>
                  </a:txBody>
                  <a:tcPr marL="252000">
                    <a:lnL w="762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94306487"/>
                  </a:ext>
                </a:extLst>
              </a:tr>
            </a:tbl>
          </a:graphicData>
        </a:graphic>
      </p:graphicFrame>
      <p:pic>
        <p:nvPicPr>
          <p:cNvPr id="3" name="Picture 2">
            <a:extLst>
              <a:ext uri="{FF2B5EF4-FFF2-40B4-BE49-F238E27FC236}">
                <a16:creationId xmlns:a16="http://schemas.microsoft.com/office/drawing/2014/main" id="{ED49AA13-CA18-4DA6-B0F1-C43C466C9F9A}"/>
              </a:ext>
            </a:extLst>
          </p:cNvPr>
          <p:cNvPicPr>
            <a:picLocks noChangeAspect="1"/>
          </p:cNvPicPr>
          <p:nvPr/>
        </p:nvPicPr>
        <p:blipFill>
          <a:blip r:embed="rId3"/>
          <a:stretch>
            <a:fillRect/>
          </a:stretch>
        </p:blipFill>
        <p:spPr>
          <a:xfrm>
            <a:off x="5762754" y="3605281"/>
            <a:ext cx="5858834" cy="2192338"/>
          </a:xfrm>
          <a:prstGeom prst="rect">
            <a:avLst/>
          </a:prstGeom>
        </p:spPr>
      </p:pic>
      <p:sp>
        <p:nvSpPr>
          <p:cNvPr id="14" name="Slide Number Placeholder 13">
            <a:extLst>
              <a:ext uri="{FF2B5EF4-FFF2-40B4-BE49-F238E27FC236}">
                <a16:creationId xmlns:a16="http://schemas.microsoft.com/office/drawing/2014/main" id="{177AAAE8-69A5-4D42-AFFB-3CAD9D7B5517}"/>
              </a:ext>
            </a:extLst>
          </p:cNvPr>
          <p:cNvSpPr>
            <a:spLocks noGrp="1"/>
          </p:cNvSpPr>
          <p:nvPr>
            <p:ph type="sldNum" sz="quarter" idx="12"/>
          </p:nvPr>
        </p:nvSpPr>
        <p:spPr/>
        <p:txBody>
          <a:bodyPr/>
          <a:lstStyle/>
          <a:p>
            <a:fld id="{F32CAEEB-7ECB-40EF-BAB7-81B3930065D2}" type="slidenum">
              <a:rPr lang="en-SG" smtClean="0"/>
              <a:t>18</a:t>
            </a:fld>
            <a:endParaRPr lang="en-SG" dirty="0"/>
          </a:p>
        </p:txBody>
      </p:sp>
    </p:spTree>
    <p:custDataLst>
      <p:tags r:id="rId1"/>
    </p:custDataLst>
    <p:extLst>
      <p:ext uri="{BB962C8B-B14F-4D97-AF65-F5344CB8AC3E}">
        <p14:creationId xmlns:p14="http://schemas.microsoft.com/office/powerpoint/2010/main" val="3191137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5C954-DD11-4A68-A56A-AD8662F40E7A}"/>
              </a:ext>
            </a:extLst>
          </p:cNvPr>
          <p:cNvSpPr>
            <a:spLocks noGrp="1"/>
          </p:cNvSpPr>
          <p:nvPr>
            <p:ph type="title"/>
          </p:nvPr>
        </p:nvSpPr>
        <p:spPr/>
        <p:txBody>
          <a:bodyPr/>
          <a:lstStyle/>
          <a:p>
            <a:r>
              <a:rPr lang="en-SG" dirty="0"/>
              <a:t>Switch to a different database</a:t>
            </a:r>
          </a:p>
        </p:txBody>
      </p:sp>
      <p:sp>
        <p:nvSpPr>
          <p:cNvPr id="5" name="Text Placeholder 4">
            <a:extLst>
              <a:ext uri="{FF2B5EF4-FFF2-40B4-BE49-F238E27FC236}">
                <a16:creationId xmlns:a16="http://schemas.microsoft.com/office/drawing/2014/main" id="{570D2731-739D-4974-95A7-77AE37FAD912}"/>
              </a:ext>
            </a:extLst>
          </p:cNvPr>
          <p:cNvSpPr>
            <a:spLocks noGrp="1"/>
          </p:cNvSpPr>
          <p:nvPr>
            <p:ph type="body" sz="quarter" idx="13"/>
          </p:nvPr>
        </p:nvSpPr>
        <p:spPr/>
        <p:txBody>
          <a:bodyPr>
            <a:normAutofit lnSpcReduction="10000"/>
          </a:bodyPr>
          <a:lstStyle/>
          <a:p>
            <a:r>
              <a:rPr lang="en-SG" dirty="0"/>
              <a:t>Using NoSQL (MongoDB)</a:t>
            </a:r>
          </a:p>
        </p:txBody>
      </p:sp>
      <p:sp>
        <p:nvSpPr>
          <p:cNvPr id="10" name="Content Placeholder 2">
            <a:extLst>
              <a:ext uri="{FF2B5EF4-FFF2-40B4-BE49-F238E27FC236}">
                <a16:creationId xmlns:a16="http://schemas.microsoft.com/office/drawing/2014/main" id="{222E2BCB-7068-470F-BB5B-27BE33A104F4}"/>
              </a:ext>
            </a:extLst>
          </p:cNvPr>
          <p:cNvSpPr>
            <a:spLocks noGrp="1"/>
          </p:cNvSpPr>
          <p:nvPr>
            <p:ph idx="1"/>
          </p:nvPr>
        </p:nvSpPr>
        <p:spPr>
          <a:xfrm>
            <a:off x="327704" y="1522007"/>
            <a:ext cx="11051177" cy="1280828"/>
          </a:xfrm>
        </p:spPr>
        <p:txBody>
          <a:bodyPr vert="horz" lIns="91440" tIns="45720" rIns="91440" bIns="45720" rtlCol="0">
            <a:normAutofit/>
          </a:bodyPr>
          <a:lstStyle/>
          <a:p>
            <a:r>
              <a:rPr lang="en-SG" dirty="0"/>
              <a:t>To switch databases, issue the use command</a:t>
            </a:r>
          </a:p>
          <a:p>
            <a:r>
              <a:rPr lang="en-SG" dirty="0"/>
              <a:t>If the database does not exist, it will be created</a:t>
            </a:r>
          </a:p>
        </p:txBody>
      </p:sp>
      <p:graphicFrame>
        <p:nvGraphicFramePr>
          <p:cNvPr id="11" name="Table 10">
            <a:extLst>
              <a:ext uri="{FF2B5EF4-FFF2-40B4-BE49-F238E27FC236}">
                <a16:creationId xmlns:a16="http://schemas.microsoft.com/office/drawing/2014/main" id="{B16CA30A-5A6E-4016-8D3B-A810D46A12CA}"/>
              </a:ext>
            </a:extLst>
          </p:cNvPr>
          <p:cNvGraphicFramePr>
            <a:graphicFrameLocks noGrp="1"/>
          </p:cNvGraphicFramePr>
          <p:nvPr/>
        </p:nvGraphicFramePr>
        <p:xfrm>
          <a:off x="570411" y="3169920"/>
          <a:ext cx="11051177" cy="518160"/>
        </p:xfrm>
        <a:graphic>
          <a:graphicData uri="http://schemas.openxmlformats.org/drawingml/2006/table">
            <a:tbl>
              <a:tblPr firstRow="1" bandRow="1">
                <a:tableStyleId>{5C22544A-7EE6-4342-B048-85BDC9FD1C3A}</a:tableStyleId>
              </a:tblPr>
              <a:tblGrid>
                <a:gridCol w="11051177">
                  <a:extLst>
                    <a:ext uri="{9D8B030D-6E8A-4147-A177-3AD203B41FA5}">
                      <a16:colId xmlns:a16="http://schemas.microsoft.com/office/drawing/2014/main" val="2239604955"/>
                    </a:ext>
                  </a:extLst>
                </a:gridCol>
              </a:tblGrid>
              <a:tr h="370840">
                <a:tc>
                  <a:txBody>
                    <a:bodyPr/>
                    <a:lstStyle/>
                    <a:p>
                      <a:r>
                        <a:rPr lang="en-SG" sz="2800" dirty="0">
                          <a:solidFill>
                            <a:schemeClr val="tx1">
                              <a:lumMod val="50000"/>
                              <a:lumOff val="50000"/>
                            </a:schemeClr>
                          </a:solidFill>
                        </a:rPr>
                        <a:t>use mymongodatabase</a:t>
                      </a:r>
                    </a:p>
                  </a:txBody>
                  <a:tcPr marL="252000">
                    <a:lnL w="762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94306487"/>
                  </a:ext>
                </a:extLst>
              </a:tr>
            </a:tbl>
          </a:graphicData>
        </a:graphic>
      </p:graphicFrame>
      <p:pic>
        <p:nvPicPr>
          <p:cNvPr id="3" name="Picture 2">
            <a:extLst>
              <a:ext uri="{FF2B5EF4-FFF2-40B4-BE49-F238E27FC236}">
                <a16:creationId xmlns:a16="http://schemas.microsoft.com/office/drawing/2014/main" id="{40BA8D35-C8E3-417E-82FD-0E8F7F6D68B0}"/>
              </a:ext>
            </a:extLst>
          </p:cNvPr>
          <p:cNvPicPr>
            <a:picLocks noChangeAspect="1"/>
          </p:cNvPicPr>
          <p:nvPr/>
        </p:nvPicPr>
        <p:blipFill>
          <a:blip r:embed="rId3"/>
          <a:stretch>
            <a:fillRect/>
          </a:stretch>
        </p:blipFill>
        <p:spPr>
          <a:xfrm>
            <a:off x="1914345" y="4303096"/>
            <a:ext cx="9464536" cy="1438238"/>
          </a:xfrm>
          <a:prstGeom prst="rect">
            <a:avLst/>
          </a:prstGeom>
        </p:spPr>
      </p:pic>
      <p:sp>
        <p:nvSpPr>
          <p:cNvPr id="14" name="Slide Number Placeholder 13">
            <a:extLst>
              <a:ext uri="{FF2B5EF4-FFF2-40B4-BE49-F238E27FC236}">
                <a16:creationId xmlns:a16="http://schemas.microsoft.com/office/drawing/2014/main" id="{DFC351A3-0472-40DE-B7F0-34BFB8992CE1}"/>
              </a:ext>
            </a:extLst>
          </p:cNvPr>
          <p:cNvSpPr>
            <a:spLocks noGrp="1"/>
          </p:cNvSpPr>
          <p:nvPr>
            <p:ph type="sldNum" sz="quarter" idx="12"/>
          </p:nvPr>
        </p:nvSpPr>
        <p:spPr/>
        <p:txBody>
          <a:bodyPr/>
          <a:lstStyle/>
          <a:p>
            <a:fld id="{F32CAEEB-7ECB-40EF-BAB7-81B3930065D2}" type="slidenum">
              <a:rPr lang="en-SG" smtClean="0"/>
              <a:t>19</a:t>
            </a:fld>
            <a:endParaRPr lang="en-SG" dirty="0"/>
          </a:p>
        </p:txBody>
      </p:sp>
    </p:spTree>
    <p:custDataLst>
      <p:tags r:id="rId1"/>
    </p:custDataLst>
    <p:extLst>
      <p:ext uri="{BB962C8B-B14F-4D97-AF65-F5344CB8AC3E}">
        <p14:creationId xmlns:p14="http://schemas.microsoft.com/office/powerpoint/2010/main" val="1299208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1548A-5B7A-4586-B04F-95B332FC9FBD}"/>
              </a:ext>
            </a:extLst>
          </p:cNvPr>
          <p:cNvSpPr>
            <a:spLocks noGrp="1"/>
          </p:cNvSpPr>
          <p:nvPr>
            <p:ph type="title"/>
          </p:nvPr>
        </p:nvSpPr>
        <p:spPr/>
        <p:txBody>
          <a:bodyPr/>
          <a:lstStyle/>
          <a:p>
            <a:r>
              <a:rPr lang="en-US" dirty="0"/>
              <a:t>Understand Nosql Database</a:t>
            </a:r>
            <a:endParaRPr lang="en-SG" dirty="0"/>
          </a:p>
        </p:txBody>
      </p:sp>
      <p:sp>
        <p:nvSpPr>
          <p:cNvPr id="3" name="Content Placeholder 2">
            <a:extLst>
              <a:ext uri="{FF2B5EF4-FFF2-40B4-BE49-F238E27FC236}">
                <a16:creationId xmlns:a16="http://schemas.microsoft.com/office/drawing/2014/main" id="{646DD66F-8908-420B-B3C3-6C4A32ABDD59}"/>
              </a:ext>
            </a:extLst>
          </p:cNvPr>
          <p:cNvSpPr>
            <a:spLocks noGrp="1"/>
          </p:cNvSpPr>
          <p:nvPr>
            <p:ph idx="1"/>
          </p:nvPr>
        </p:nvSpPr>
        <p:spPr>
          <a:xfrm>
            <a:off x="581192" y="2180496"/>
            <a:ext cx="11029615" cy="4229731"/>
          </a:xfrm>
        </p:spPr>
        <p:txBody>
          <a:bodyPr>
            <a:normAutofit/>
          </a:bodyPr>
          <a:lstStyle/>
          <a:p>
            <a:pPr marL="0" indent="0">
              <a:buNone/>
            </a:pPr>
            <a:r>
              <a:rPr lang="en-US" sz="2400" dirty="0"/>
              <a:t>CONTENT</a:t>
            </a:r>
          </a:p>
          <a:p>
            <a:r>
              <a:rPr lang="en-US" sz="2400" dirty="0"/>
              <a:t>Explain advantages and disadvantages of relational database</a:t>
            </a:r>
          </a:p>
          <a:p>
            <a:r>
              <a:rPr lang="en-US" sz="2400" dirty="0"/>
              <a:t>Explain NoSQL and type of NoSQL databases</a:t>
            </a:r>
          </a:p>
          <a:p>
            <a:r>
              <a:rPr lang="en-US" sz="2400" dirty="0"/>
              <a:t>Use MongoDB</a:t>
            </a:r>
          </a:p>
          <a:p>
            <a:r>
              <a:rPr lang="en-US" sz="2400" dirty="0"/>
              <a:t>Explain NoSQL data modeling</a:t>
            </a:r>
          </a:p>
          <a:p>
            <a:endParaRPr lang="en-US" dirty="0"/>
          </a:p>
          <a:p>
            <a:pPr marL="0" indent="0">
              <a:buNone/>
            </a:pPr>
            <a:r>
              <a:rPr lang="en-US" sz="1600" dirty="0"/>
              <a:t>Reference:</a:t>
            </a:r>
          </a:p>
          <a:p>
            <a:pPr marL="342900" indent="-342900">
              <a:buFont typeface="+mj-lt"/>
              <a:buAutoNum type="arabicPeriod"/>
            </a:pPr>
            <a:r>
              <a:rPr lang="en-US" sz="1200" dirty="0"/>
              <a:t>Dan Sullian, Advanced NoSQL for Data Science (2017), LinkedIn Course</a:t>
            </a:r>
          </a:p>
          <a:p>
            <a:pPr marL="342900" indent="-342900">
              <a:buFont typeface="+mj-lt"/>
              <a:buAutoNum type="arabicPeriod"/>
            </a:pPr>
            <a:r>
              <a:rPr lang="en-US" sz="1200" dirty="0"/>
              <a:t>MongoDB documentation, </a:t>
            </a:r>
            <a:r>
              <a:rPr lang="en-SG" sz="1200" dirty="0">
                <a:hlinkClick r:id="rId4">
                  <a:extLst>
                    <a:ext uri="{A12FA001-AC4F-418D-AE19-62706E023703}">
                      <ahyp:hlinkClr xmlns:ahyp="http://schemas.microsoft.com/office/drawing/2018/hyperlinkcolor" xmlns="" val="tx"/>
                    </a:ext>
                  </a:extLst>
                </a:hlinkClick>
              </a:rPr>
              <a:t>https://docs.mongodb.com/manual/core/data-modeling-introduction/</a:t>
            </a:r>
            <a:endParaRPr lang="en-US" sz="1200" dirty="0"/>
          </a:p>
          <a:p>
            <a:pPr marL="0" indent="0">
              <a:buNone/>
            </a:pPr>
            <a:endParaRPr lang="en-US" sz="1600" dirty="0"/>
          </a:p>
        </p:txBody>
      </p:sp>
    </p:spTree>
    <p:custDataLst>
      <p:tags r:id="rId1"/>
    </p:custDataLst>
    <p:extLst>
      <p:ext uri="{BB962C8B-B14F-4D97-AF65-F5344CB8AC3E}">
        <p14:creationId xmlns:p14="http://schemas.microsoft.com/office/powerpoint/2010/main" val="1415376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5C954-DD11-4A68-A56A-AD8662F40E7A}"/>
              </a:ext>
            </a:extLst>
          </p:cNvPr>
          <p:cNvSpPr>
            <a:spLocks noGrp="1"/>
          </p:cNvSpPr>
          <p:nvPr>
            <p:ph type="title"/>
          </p:nvPr>
        </p:nvSpPr>
        <p:spPr/>
        <p:txBody>
          <a:bodyPr/>
          <a:lstStyle/>
          <a:p>
            <a:r>
              <a:rPr lang="en-SG" dirty="0"/>
              <a:t>List collections in current db</a:t>
            </a:r>
          </a:p>
        </p:txBody>
      </p:sp>
      <p:sp>
        <p:nvSpPr>
          <p:cNvPr id="5" name="Text Placeholder 4">
            <a:extLst>
              <a:ext uri="{FF2B5EF4-FFF2-40B4-BE49-F238E27FC236}">
                <a16:creationId xmlns:a16="http://schemas.microsoft.com/office/drawing/2014/main" id="{570D2731-739D-4974-95A7-77AE37FAD912}"/>
              </a:ext>
            </a:extLst>
          </p:cNvPr>
          <p:cNvSpPr>
            <a:spLocks noGrp="1"/>
          </p:cNvSpPr>
          <p:nvPr>
            <p:ph type="body" sz="quarter" idx="13"/>
          </p:nvPr>
        </p:nvSpPr>
        <p:spPr/>
        <p:txBody>
          <a:bodyPr>
            <a:normAutofit lnSpcReduction="10000"/>
          </a:bodyPr>
          <a:lstStyle/>
          <a:p>
            <a:r>
              <a:rPr lang="en-SG" dirty="0"/>
              <a:t>Using NoSQL (MongoDB)</a:t>
            </a:r>
          </a:p>
        </p:txBody>
      </p:sp>
      <p:sp>
        <p:nvSpPr>
          <p:cNvPr id="10" name="Content Placeholder 2">
            <a:extLst>
              <a:ext uri="{FF2B5EF4-FFF2-40B4-BE49-F238E27FC236}">
                <a16:creationId xmlns:a16="http://schemas.microsoft.com/office/drawing/2014/main" id="{222E2BCB-7068-470F-BB5B-27BE33A104F4}"/>
              </a:ext>
            </a:extLst>
          </p:cNvPr>
          <p:cNvSpPr>
            <a:spLocks noGrp="1"/>
          </p:cNvSpPr>
          <p:nvPr>
            <p:ph idx="1"/>
          </p:nvPr>
        </p:nvSpPr>
        <p:spPr>
          <a:xfrm>
            <a:off x="327704" y="1522007"/>
            <a:ext cx="11051177" cy="1280828"/>
          </a:xfrm>
        </p:spPr>
        <p:txBody>
          <a:bodyPr vert="horz" lIns="91440" tIns="45720" rIns="91440" bIns="45720" rtlCol="0">
            <a:normAutofit/>
          </a:bodyPr>
          <a:lstStyle/>
          <a:p>
            <a:r>
              <a:rPr lang="en-SG" dirty="0"/>
              <a:t>To see the list of collections in the current database, use the ‘show collections’ command:</a:t>
            </a:r>
          </a:p>
        </p:txBody>
      </p:sp>
      <p:graphicFrame>
        <p:nvGraphicFramePr>
          <p:cNvPr id="11" name="Table 10">
            <a:extLst>
              <a:ext uri="{FF2B5EF4-FFF2-40B4-BE49-F238E27FC236}">
                <a16:creationId xmlns:a16="http://schemas.microsoft.com/office/drawing/2014/main" id="{B16CA30A-5A6E-4016-8D3B-A810D46A12CA}"/>
              </a:ext>
            </a:extLst>
          </p:cNvPr>
          <p:cNvGraphicFramePr>
            <a:graphicFrameLocks noGrp="1"/>
          </p:cNvGraphicFramePr>
          <p:nvPr/>
        </p:nvGraphicFramePr>
        <p:xfrm>
          <a:off x="570411" y="2662917"/>
          <a:ext cx="11051177" cy="518160"/>
        </p:xfrm>
        <a:graphic>
          <a:graphicData uri="http://schemas.openxmlformats.org/drawingml/2006/table">
            <a:tbl>
              <a:tblPr firstRow="1" bandRow="1">
                <a:tableStyleId>{5C22544A-7EE6-4342-B048-85BDC9FD1C3A}</a:tableStyleId>
              </a:tblPr>
              <a:tblGrid>
                <a:gridCol w="11051177">
                  <a:extLst>
                    <a:ext uri="{9D8B030D-6E8A-4147-A177-3AD203B41FA5}">
                      <a16:colId xmlns:a16="http://schemas.microsoft.com/office/drawing/2014/main" val="2239604955"/>
                    </a:ext>
                  </a:extLst>
                </a:gridCol>
              </a:tblGrid>
              <a:tr h="370840">
                <a:tc>
                  <a:txBody>
                    <a:bodyPr/>
                    <a:lstStyle/>
                    <a:p>
                      <a:r>
                        <a:rPr lang="en-SG" sz="2800" dirty="0">
                          <a:solidFill>
                            <a:schemeClr val="tx1">
                              <a:lumMod val="50000"/>
                              <a:lumOff val="50000"/>
                            </a:schemeClr>
                          </a:solidFill>
                        </a:rPr>
                        <a:t>show collections</a:t>
                      </a:r>
                    </a:p>
                  </a:txBody>
                  <a:tcPr marL="252000">
                    <a:lnL w="762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94306487"/>
                  </a:ext>
                </a:extLst>
              </a:tr>
            </a:tbl>
          </a:graphicData>
        </a:graphic>
      </p:graphicFrame>
      <p:pic>
        <p:nvPicPr>
          <p:cNvPr id="6" name="Picture 5">
            <a:extLst>
              <a:ext uri="{FF2B5EF4-FFF2-40B4-BE49-F238E27FC236}">
                <a16:creationId xmlns:a16="http://schemas.microsoft.com/office/drawing/2014/main" id="{EC801407-D988-420F-BFE5-CD775704AEDA}"/>
              </a:ext>
            </a:extLst>
          </p:cNvPr>
          <p:cNvPicPr>
            <a:picLocks noChangeAspect="1"/>
          </p:cNvPicPr>
          <p:nvPr/>
        </p:nvPicPr>
        <p:blipFill>
          <a:blip r:embed="rId3"/>
          <a:stretch>
            <a:fillRect/>
          </a:stretch>
        </p:blipFill>
        <p:spPr>
          <a:xfrm>
            <a:off x="5387629" y="3629393"/>
            <a:ext cx="5991252" cy="2278640"/>
          </a:xfrm>
          <a:prstGeom prst="rect">
            <a:avLst/>
          </a:prstGeom>
        </p:spPr>
      </p:pic>
      <p:sp>
        <p:nvSpPr>
          <p:cNvPr id="14" name="Slide Number Placeholder 13">
            <a:extLst>
              <a:ext uri="{FF2B5EF4-FFF2-40B4-BE49-F238E27FC236}">
                <a16:creationId xmlns:a16="http://schemas.microsoft.com/office/drawing/2014/main" id="{6EC600C7-1A26-4072-9602-51BAB117BBCF}"/>
              </a:ext>
            </a:extLst>
          </p:cNvPr>
          <p:cNvSpPr>
            <a:spLocks noGrp="1"/>
          </p:cNvSpPr>
          <p:nvPr>
            <p:ph type="sldNum" sz="quarter" idx="12"/>
          </p:nvPr>
        </p:nvSpPr>
        <p:spPr/>
        <p:txBody>
          <a:bodyPr/>
          <a:lstStyle/>
          <a:p>
            <a:fld id="{F32CAEEB-7ECB-40EF-BAB7-81B3930065D2}" type="slidenum">
              <a:rPr lang="en-SG" smtClean="0"/>
              <a:t>20</a:t>
            </a:fld>
            <a:endParaRPr lang="en-SG" dirty="0"/>
          </a:p>
        </p:txBody>
      </p:sp>
    </p:spTree>
    <p:custDataLst>
      <p:tags r:id="rId1"/>
    </p:custDataLst>
    <p:extLst>
      <p:ext uri="{BB962C8B-B14F-4D97-AF65-F5344CB8AC3E}">
        <p14:creationId xmlns:p14="http://schemas.microsoft.com/office/powerpoint/2010/main" val="2901430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9AA9F65-94B8-41A5-A7FF-23D2CFB116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7E8B0F8E-3F6C-4541-B9C1-774D80A088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7A45F5BC-32D1-41CD-B270-C46F18CA1AC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CE57EE13-72B0-4FFA-ACE1-EBDE89340E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28C565D-A991-4381-AC37-76A58A4A128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solidFill>
                  <a:schemeClr val="accent1"/>
                </a:solidFill>
              </a:rPr>
              <a:t>MongoDB </a:t>
            </a:r>
            <a:br>
              <a:rPr lang="en-US" sz="4800" dirty="0">
                <a:solidFill>
                  <a:schemeClr val="accent1"/>
                </a:solidFill>
              </a:rPr>
            </a:br>
            <a:r>
              <a:rPr lang="en-US" sz="4800" dirty="0">
                <a:solidFill>
                  <a:schemeClr val="accent1"/>
                </a:solidFill>
              </a:rPr>
              <a:t>CRUD Operations</a:t>
            </a:r>
          </a:p>
        </p:txBody>
      </p:sp>
      <p:sp>
        <p:nvSpPr>
          <p:cNvPr id="21" name="Rectangle 20">
            <a:extLst>
              <a:ext uri="{FF2B5EF4-FFF2-40B4-BE49-F238E27FC236}">
                <a16:creationId xmlns:a16="http://schemas.microsoft.com/office/drawing/2014/main" id="{B7180431-F4DE-415D-BCBB-9316423C37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EEABD997-5EF9-4E9B-AFBB-F6DFAAF3AD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9AB5EE6-A047-4B18-B998-D46DF3CC36F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custDataLst>
      <p:tags r:id="rId1"/>
    </p:custDataLst>
    <p:extLst>
      <p:ext uri="{BB962C8B-B14F-4D97-AF65-F5344CB8AC3E}">
        <p14:creationId xmlns:p14="http://schemas.microsoft.com/office/powerpoint/2010/main" val="1056078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5C954-DD11-4A68-A56A-AD8662F40E7A}"/>
              </a:ext>
            </a:extLst>
          </p:cNvPr>
          <p:cNvSpPr>
            <a:spLocks noGrp="1"/>
          </p:cNvSpPr>
          <p:nvPr>
            <p:ph type="title"/>
          </p:nvPr>
        </p:nvSpPr>
        <p:spPr/>
        <p:txBody>
          <a:bodyPr/>
          <a:lstStyle/>
          <a:p>
            <a:r>
              <a:rPr lang="en-SG" dirty="0"/>
              <a:t>Create Operations</a:t>
            </a:r>
          </a:p>
        </p:txBody>
      </p:sp>
      <p:sp>
        <p:nvSpPr>
          <p:cNvPr id="5" name="Text Placeholder 4">
            <a:extLst>
              <a:ext uri="{FF2B5EF4-FFF2-40B4-BE49-F238E27FC236}">
                <a16:creationId xmlns:a16="http://schemas.microsoft.com/office/drawing/2014/main" id="{570D2731-739D-4974-95A7-77AE37FAD912}"/>
              </a:ext>
            </a:extLst>
          </p:cNvPr>
          <p:cNvSpPr>
            <a:spLocks noGrp="1"/>
          </p:cNvSpPr>
          <p:nvPr>
            <p:ph type="body" sz="quarter" idx="13"/>
          </p:nvPr>
        </p:nvSpPr>
        <p:spPr/>
        <p:txBody>
          <a:bodyPr>
            <a:normAutofit lnSpcReduction="10000"/>
          </a:bodyPr>
          <a:lstStyle/>
          <a:p>
            <a:r>
              <a:rPr lang="en-SG" dirty="0"/>
              <a:t>Using NoSQL (MongoDB)</a:t>
            </a:r>
          </a:p>
        </p:txBody>
      </p:sp>
      <p:sp>
        <p:nvSpPr>
          <p:cNvPr id="10" name="Content Placeholder 2">
            <a:extLst>
              <a:ext uri="{FF2B5EF4-FFF2-40B4-BE49-F238E27FC236}">
                <a16:creationId xmlns:a16="http://schemas.microsoft.com/office/drawing/2014/main" id="{222E2BCB-7068-470F-BB5B-27BE33A104F4}"/>
              </a:ext>
            </a:extLst>
          </p:cNvPr>
          <p:cNvSpPr>
            <a:spLocks noGrp="1"/>
          </p:cNvSpPr>
          <p:nvPr>
            <p:ph idx="1"/>
          </p:nvPr>
        </p:nvSpPr>
        <p:spPr>
          <a:xfrm>
            <a:off x="327704" y="1011676"/>
            <a:ext cx="11518852" cy="2130357"/>
          </a:xfrm>
        </p:spPr>
        <p:txBody>
          <a:bodyPr vert="horz" lIns="91440" tIns="45720" rIns="91440" bIns="45720" rtlCol="0">
            <a:noAutofit/>
          </a:bodyPr>
          <a:lstStyle/>
          <a:p>
            <a:r>
              <a:rPr lang="en-SG" dirty="0"/>
              <a:t>Create or insert operations, add new documents to a collection.</a:t>
            </a:r>
          </a:p>
          <a:p>
            <a:r>
              <a:rPr lang="en-SG" dirty="0"/>
              <a:t>If the collection does not currently exist, insert operations will create the collection.</a:t>
            </a:r>
          </a:p>
          <a:p>
            <a:r>
              <a:rPr lang="en-SG" dirty="0"/>
              <a:t>MongoDB provides the following methods to insert documents into a collection.</a:t>
            </a:r>
          </a:p>
        </p:txBody>
      </p:sp>
      <p:sp>
        <p:nvSpPr>
          <p:cNvPr id="8" name="Rectangle 7">
            <a:extLst>
              <a:ext uri="{FF2B5EF4-FFF2-40B4-BE49-F238E27FC236}">
                <a16:creationId xmlns:a16="http://schemas.microsoft.com/office/drawing/2014/main" id="{E32746B8-9115-419D-A2A5-CF2DC942397B}"/>
              </a:ext>
            </a:extLst>
          </p:cNvPr>
          <p:cNvSpPr/>
          <p:nvPr/>
        </p:nvSpPr>
        <p:spPr>
          <a:xfrm>
            <a:off x="602654" y="3806262"/>
            <a:ext cx="4943060" cy="954107"/>
          </a:xfrm>
          <a:prstGeom prst="rect">
            <a:avLst/>
          </a:prstGeom>
        </p:spPr>
        <p:txBody>
          <a:bodyPr wrap="square">
            <a:spAutoFit/>
          </a:bodyPr>
          <a:lstStyle/>
          <a:p>
            <a:pPr marL="285750" indent="-285750">
              <a:buFont typeface="Arial" panose="020B0604020202020204" pitchFamily="34" charset="0"/>
              <a:buChar char="•"/>
            </a:pPr>
            <a:r>
              <a:rPr lang="en-SG" sz="2800" b="1" dirty="0">
                <a:solidFill>
                  <a:srgbClr val="C00000"/>
                </a:solidFill>
              </a:rPr>
              <a:t>db.collection.insertOne()</a:t>
            </a:r>
          </a:p>
          <a:p>
            <a:pPr marL="285750" indent="-285750">
              <a:buFont typeface="Arial" panose="020B0604020202020204" pitchFamily="34" charset="0"/>
              <a:buChar char="•"/>
            </a:pPr>
            <a:r>
              <a:rPr lang="en-SG" sz="2800" b="1" dirty="0">
                <a:solidFill>
                  <a:srgbClr val="C00000"/>
                </a:solidFill>
              </a:rPr>
              <a:t>db.collection.insertMany()</a:t>
            </a:r>
          </a:p>
        </p:txBody>
      </p:sp>
      <p:sp>
        <p:nvSpPr>
          <p:cNvPr id="13" name="Slide Number Placeholder 12">
            <a:extLst>
              <a:ext uri="{FF2B5EF4-FFF2-40B4-BE49-F238E27FC236}">
                <a16:creationId xmlns:a16="http://schemas.microsoft.com/office/drawing/2014/main" id="{6FB56B57-E9F3-48D9-BC24-CE852B36281B}"/>
              </a:ext>
            </a:extLst>
          </p:cNvPr>
          <p:cNvSpPr>
            <a:spLocks noGrp="1"/>
          </p:cNvSpPr>
          <p:nvPr>
            <p:ph type="sldNum" sz="quarter" idx="12"/>
          </p:nvPr>
        </p:nvSpPr>
        <p:spPr/>
        <p:txBody>
          <a:bodyPr/>
          <a:lstStyle/>
          <a:p>
            <a:fld id="{F32CAEEB-7ECB-40EF-BAB7-81B3930065D2}" type="slidenum">
              <a:rPr lang="en-SG" smtClean="0"/>
              <a:t>22</a:t>
            </a:fld>
            <a:endParaRPr lang="en-SG" dirty="0"/>
          </a:p>
        </p:txBody>
      </p:sp>
    </p:spTree>
    <p:custDataLst>
      <p:tags r:id="rId1"/>
    </p:custDataLst>
    <p:extLst>
      <p:ext uri="{BB962C8B-B14F-4D97-AF65-F5344CB8AC3E}">
        <p14:creationId xmlns:p14="http://schemas.microsoft.com/office/powerpoint/2010/main" val="1108887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5C954-DD11-4A68-A56A-AD8662F40E7A}"/>
              </a:ext>
            </a:extLst>
          </p:cNvPr>
          <p:cNvSpPr>
            <a:spLocks noGrp="1"/>
          </p:cNvSpPr>
          <p:nvPr>
            <p:ph type="title"/>
          </p:nvPr>
        </p:nvSpPr>
        <p:spPr/>
        <p:txBody>
          <a:bodyPr/>
          <a:lstStyle/>
          <a:p>
            <a:r>
              <a:rPr lang="en-SG" dirty="0"/>
              <a:t>Create Operations</a:t>
            </a:r>
          </a:p>
        </p:txBody>
      </p:sp>
      <p:sp>
        <p:nvSpPr>
          <p:cNvPr id="5" name="Text Placeholder 4">
            <a:extLst>
              <a:ext uri="{FF2B5EF4-FFF2-40B4-BE49-F238E27FC236}">
                <a16:creationId xmlns:a16="http://schemas.microsoft.com/office/drawing/2014/main" id="{570D2731-739D-4974-95A7-77AE37FAD912}"/>
              </a:ext>
            </a:extLst>
          </p:cNvPr>
          <p:cNvSpPr>
            <a:spLocks noGrp="1"/>
          </p:cNvSpPr>
          <p:nvPr>
            <p:ph type="body" sz="quarter" idx="13"/>
          </p:nvPr>
        </p:nvSpPr>
        <p:spPr/>
        <p:txBody>
          <a:bodyPr>
            <a:normAutofit lnSpcReduction="10000"/>
          </a:bodyPr>
          <a:lstStyle/>
          <a:p>
            <a:r>
              <a:rPr lang="en-SG" dirty="0"/>
              <a:t>Using NoSQL (MongoDB)</a:t>
            </a:r>
          </a:p>
        </p:txBody>
      </p:sp>
      <p:pic>
        <p:nvPicPr>
          <p:cNvPr id="9" name="Graphic 8">
            <a:extLst>
              <a:ext uri="{FF2B5EF4-FFF2-40B4-BE49-F238E27FC236}">
                <a16:creationId xmlns:a16="http://schemas.microsoft.com/office/drawing/2014/main" id="{68944DA5-30EB-4FA5-8700-FFB2675B0C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795378" y="1347161"/>
            <a:ext cx="7851252" cy="2637530"/>
          </a:xfrm>
          <a:prstGeom prst="rect">
            <a:avLst/>
          </a:prstGeom>
        </p:spPr>
      </p:pic>
      <p:pic>
        <p:nvPicPr>
          <p:cNvPr id="12" name="Picture 11">
            <a:extLst>
              <a:ext uri="{FF2B5EF4-FFF2-40B4-BE49-F238E27FC236}">
                <a16:creationId xmlns:a16="http://schemas.microsoft.com/office/drawing/2014/main" id="{188FF16D-B63C-45A4-9E73-BE5E2B087538}"/>
              </a:ext>
            </a:extLst>
          </p:cNvPr>
          <p:cNvPicPr>
            <a:picLocks noChangeAspect="1"/>
          </p:cNvPicPr>
          <p:nvPr/>
        </p:nvPicPr>
        <p:blipFill>
          <a:blip r:embed="rId6"/>
          <a:stretch>
            <a:fillRect/>
          </a:stretch>
        </p:blipFill>
        <p:spPr>
          <a:xfrm>
            <a:off x="795378" y="4384172"/>
            <a:ext cx="10107921" cy="1807621"/>
          </a:xfrm>
          <a:prstGeom prst="rect">
            <a:avLst/>
          </a:prstGeom>
        </p:spPr>
      </p:pic>
      <p:sp>
        <p:nvSpPr>
          <p:cNvPr id="13" name="Slide Number Placeholder 12">
            <a:extLst>
              <a:ext uri="{FF2B5EF4-FFF2-40B4-BE49-F238E27FC236}">
                <a16:creationId xmlns:a16="http://schemas.microsoft.com/office/drawing/2014/main" id="{C66C9F68-A6F4-49C5-B306-666D1D69BEF1}"/>
              </a:ext>
            </a:extLst>
          </p:cNvPr>
          <p:cNvSpPr>
            <a:spLocks noGrp="1"/>
          </p:cNvSpPr>
          <p:nvPr>
            <p:ph type="sldNum" sz="quarter" idx="12"/>
          </p:nvPr>
        </p:nvSpPr>
        <p:spPr/>
        <p:txBody>
          <a:bodyPr/>
          <a:lstStyle/>
          <a:p>
            <a:fld id="{F32CAEEB-7ECB-40EF-BAB7-81B3930065D2}" type="slidenum">
              <a:rPr lang="en-SG" smtClean="0"/>
              <a:t>23</a:t>
            </a:fld>
            <a:endParaRPr lang="en-SG" dirty="0"/>
          </a:p>
        </p:txBody>
      </p:sp>
    </p:spTree>
    <p:custDataLst>
      <p:tags r:id="rId1"/>
    </p:custDataLst>
    <p:extLst>
      <p:ext uri="{BB962C8B-B14F-4D97-AF65-F5344CB8AC3E}">
        <p14:creationId xmlns:p14="http://schemas.microsoft.com/office/powerpoint/2010/main" val="226412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5C954-DD11-4A68-A56A-AD8662F40E7A}"/>
              </a:ext>
            </a:extLst>
          </p:cNvPr>
          <p:cNvSpPr>
            <a:spLocks noGrp="1"/>
          </p:cNvSpPr>
          <p:nvPr>
            <p:ph type="title"/>
          </p:nvPr>
        </p:nvSpPr>
        <p:spPr/>
        <p:txBody>
          <a:bodyPr/>
          <a:lstStyle/>
          <a:p>
            <a:r>
              <a:rPr lang="en-SG" dirty="0"/>
              <a:t>Create Operations (insertOne)</a:t>
            </a:r>
          </a:p>
        </p:txBody>
      </p:sp>
      <p:sp>
        <p:nvSpPr>
          <p:cNvPr id="5" name="Text Placeholder 4">
            <a:extLst>
              <a:ext uri="{FF2B5EF4-FFF2-40B4-BE49-F238E27FC236}">
                <a16:creationId xmlns:a16="http://schemas.microsoft.com/office/drawing/2014/main" id="{570D2731-739D-4974-95A7-77AE37FAD912}"/>
              </a:ext>
            </a:extLst>
          </p:cNvPr>
          <p:cNvSpPr>
            <a:spLocks noGrp="1"/>
          </p:cNvSpPr>
          <p:nvPr>
            <p:ph type="body" sz="quarter" idx="13"/>
          </p:nvPr>
        </p:nvSpPr>
        <p:spPr/>
        <p:txBody>
          <a:bodyPr>
            <a:normAutofit lnSpcReduction="10000"/>
          </a:bodyPr>
          <a:lstStyle/>
          <a:p>
            <a:r>
              <a:rPr lang="en-SG" dirty="0"/>
              <a:t>Using NoSQL (MongoDB)</a:t>
            </a:r>
          </a:p>
        </p:txBody>
      </p:sp>
      <p:pic>
        <p:nvPicPr>
          <p:cNvPr id="7" name="Picture 6">
            <a:extLst>
              <a:ext uri="{FF2B5EF4-FFF2-40B4-BE49-F238E27FC236}">
                <a16:creationId xmlns:a16="http://schemas.microsoft.com/office/drawing/2014/main" id="{83794E2F-C77F-4E94-BC05-193F93F5187F}"/>
              </a:ext>
            </a:extLst>
          </p:cNvPr>
          <p:cNvPicPr>
            <a:picLocks noChangeAspect="1"/>
          </p:cNvPicPr>
          <p:nvPr/>
        </p:nvPicPr>
        <p:blipFill>
          <a:blip r:embed="rId4"/>
          <a:stretch>
            <a:fillRect/>
          </a:stretch>
        </p:blipFill>
        <p:spPr>
          <a:xfrm>
            <a:off x="405345" y="2876148"/>
            <a:ext cx="9647619" cy="2590476"/>
          </a:xfrm>
          <a:prstGeom prst="rect">
            <a:avLst/>
          </a:prstGeom>
        </p:spPr>
      </p:pic>
      <p:graphicFrame>
        <p:nvGraphicFramePr>
          <p:cNvPr id="10" name="Table 9">
            <a:extLst>
              <a:ext uri="{FF2B5EF4-FFF2-40B4-BE49-F238E27FC236}">
                <a16:creationId xmlns:a16="http://schemas.microsoft.com/office/drawing/2014/main" id="{A1370131-1B08-49B1-9971-9BDBDCA3C7AB}"/>
              </a:ext>
            </a:extLst>
          </p:cNvPr>
          <p:cNvGraphicFramePr>
            <a:graphicFrameLocks noGrp="1"/>
          </p:cNvGraphicFramePr>
          <p:nvPr/>
        </p:nvGraphicFramePr>
        <p:xfrm>
          <a:off x="405345" y="1515047"/>
          <a:ext cx="11051177" cy="518160"/>
        </p:xfrm>
        <a:graphic>
          <a:graphicData uri="http://schemas.openxmlformats.org/drawingml/2006/table">
            <a:tbl>
              <a:tblPr firstRow="1" bandRow="1">
                <a:tableStyleId>{5C22544A-7EE6-4342-B048-85BDC9FD1C3A}</a:tableStyleId>
              </a:tblPr>
              <a:tblGrid>
                <a:gridCol w="11051177">
                  <a:extLst>
                    <a:ext uri="{9D8B030D-6E8A-4147-A177-3AD203B41FA5}">
                      <a16:colId xmlns:a16="http://schemas.microsoft.com/office/drawing/2014/main" val="2239604955"/>
                    </a:ext>
                  </a:extLst>
                </a:gridCol>
              </a:tblGrid>
              <a:tr h="370840">
                <a:tc>
                  <a:txBody>
                    <a:bodyPr/>
                    <a:lstStyle/>
                    <a:p>
                      <a:r>
                        <a:rPr lang="en-SG" sz="2800" dirty="0">
                          <a:solidFill>
                            <a:schemeClr val="tx1">
                              <a:lumMod val="50000"/>
                              <a:lumOff val="50000"/>
                            </a:schemeClr>
                          </a:solidFill>
                        </a:rPr>
                        <a:t>db.users.insertOne({name: "sue",age: 26,status: "pending"})</a:t>
                      </a:r>
                    </a:p>
                  </a:txBody>
                  <a:tcPr marL="252000">
                    <a:lnL w="762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94306487"/>
                  </a:ext>
                </a:extLst>
              </a:tr>
            </a:tbl>
          </a:graphicData>
        </a:graphic>
      </p:graphicFrame>
      <p:sp>
        <p:nvSpPr>
          <p:cNvPr id="13" name="Slide Number Placeholder 12">
            <a:extLst>
              <a:ext uri="{FF2B5EF4-FFF2-40B4-BE49-F238E27FC236}">
                <a16:creationId xmlns:a16="http://schemas.microsoft.com/office/drawing/2014/main" id="{F1214B56-D62D-46A0-A24D-CF835F102912}"/>
              </a:ext>
            </a:extLst>
          </p:cNvPr>
          <p:cNvSpPr>
            <a:spLocks noGrp="1"/>
          </p:cNvSpPr>
          <p:nvPr>
            <p:ph type="sldNum" sz="quarter" idx="12"/>
          </p:nvPr>
        </p:nvSpPr>
        <p:spPr/>
        <p:txBody>
          <a:bodyPr/>
          <a:lstStyle/>
          <a:p>
            <a:fld id="{F32CAEEB-7ECB-40EF-BAB7-81B3930065D2}" type="slidenum">
              <a:rPr lang="en-SG" smtClean="0"/>
              <a:t>24</a:t>
            </a:fld>
            <a:endParaRPr lang="en-SG" dirty="0"/>
          </a:p>
        </p:txBody>
      </p:sp>
    </p:spTree>
    <p:custDataLst>
      <p:tags r:id="rId1"/>
    </p:custDataLst>
    <p:extLst>
      <p:ext uri="{BB962C8B-B14F-4D97-AF65-F5344CB8AC3E}">
        <p14:creationId xmlns:p14="http://schemas.microsoft.com/office/powerpoint/2010/main" val="1352362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5C954-DD11-4A68-A56A-AD8662F40E7A}"/>
              </a:ext>
            </a:extLst>
          </p:cNvPr>
          <p:cNvSpPr>
            <a:spLocks noGrp="1"/>
          </p:cNvSpPr>
          <p:nvPr>
            <p:ph type="title"/>
          </p:nvPr>
        </p:nvSpPr>
        <p:spPr/>
        <p:txBody>
          <a:bodyPr/>
          <a:lstStyle/>
          <a:p>
            <a:r>
              <a:rPr lang="en-SG" dirty="0"/>
              <a:t>Create Operations (insertMany)</a:t>
            </a:r>
          </a:p>
        </p:txBody>
      </p:sp>
      <p:sp>
        <p:nvSpPr>
          <p:cNvPr id="5" name="Text Placeholder 4">
            <a:extLst>
              <a:ext uri="{FF2B5EF4-FFF2-40B4-BE49-F238E27FC236}">
                <a16:creationId xmlns:a16="http://schemas.microsoft.com/office/drawing/2014/main" id="{570D2731-739D-4974-95A7-77AE37FAD912}"/>
              </a:ext>
            </a:extLst>
          </p:cNvPr>
          <p:cNvSpPr>
            <a:spLocks noGrp="1"/>
          </p:cNvSpPr>
          <p:nvPr>
            <p:ph type="body" sz="quarter" idx="13"/>
          </p:nvPr>
        </p:nvSpPr>
        <p:spPr/>
        <p:txBody>
          <a:bodyPr>
            <a:normAutofit lnSpcReduction="10000"/>
          </a:bodyPr>
          <a:lstStyle/>
          <a:p>
            <a:r>
              <a:rPr lang="en-SG" dirty="0"/>
              <a:t>Using NoSQL (MongoDB)</a:t>
            </a:r>
          </a:p>
        </p:txBody>
      </p:sp>
      <p:pic>
        <p:nvPicPr>
          <p:cNvPr id="7" name="Picture 6">
            <a:extLst>
              <a:ext uri="{FF2B5EF4-FFF2-40B4-BE49-F238E27FC236}">
                <a16:creationId xmlns:a16="http://schemas.microsoft.com/office/drawing/2014/main" id="{83794E2F-C77F-4E94-BC05-193F93F5187F}"/>
              </a:ext>
            </a:extLst>
          </p:cNvPr>
          <p:cNvPicPr>
            <a:picLocks noChangeAspect="1"/>
          </p:cNvPicPr>
          <p:nvPr/>
        </p:nvPicPr>
        <p:blipFill>
          <a:blip r:embed="rId4"/>
          <a:stretch>
            <a:fillRect/>
          </a:stretch>
        </p:blipFill>
        <p:spPr>
          <a:xfrm>
            <a:off x="405345" y="3326260"/>
            <a:ext cx="9647619" cy="2590476"/>
          </a:xfrm>
          <a:prstGeom prst="rect">
            <a:avLst/>
          </a:prstGeom>
        </p:spPr>
      </p:pic>
      <p:graphicFrame>
        <p:nvGraphicFramePr>
          <p:cNvPr id="10" name="Table 9">
            <a:extLst>
              <a:ext uri="{FF2B5EF4-FFF2-40B4-BE49-F238E27FC236}">
                <a16:creationId xmlns:a16="http://schemas.microsoft.com/office/drawing/2014/main" id="{A1370131-1B08-49B1-9971-9BDBDCA3C7AB}"/>
              </a:ext>
            </a:extLst>
          </p:cNvPr>
          <p:cNvGraphicFramePr>
            <a:graphicFrameLocks noGrp="1"/>
          </p:cNvGraphicFramePr>
          <p:nvPr/>
        </p:nvGraphicFramePr>
        <p:xfrm>
          <a:off x="405345" y="1515047"/>
          <a:ext cx="11051177" cy="1371600"/>
        </p:xfrm>
        <a:graphic>
          <a:graphicData uri="http://schemas.openxmlformats.org/drawingml/2006/table">
            <a:tbl>
              <a:tblPr firstRow="1" bandRow="1">
                <a:tableStyleId>{5C22544A-7EE6-4342-B048-85BDC9FD1C3A}</a:tableStyleId>
              </a:tblPr>
              <a:tblGrid>
                <a:gridCol w="11051177">
                  <a:extLst>
                    <a:ext uri="{9D8B030D-6E8A-4147-A177-3AD203B41FA5}">
                      <a16:colId xmlns:a16="http://schemas.microsoft.com/office/drawing/2014/main" val="2239604955"/>
                    </a:ext>
                  </a:extLst>
                </a:gridCol>
              </a:tblGrid>
              <a:tr h="370840">
                <a:tc>
                  <a:txBody>
                    <a:bodyPr/>
                    <a:lstStyle/>
                    <a:p>
                      <a:r>
                        <a:rPr lang="en-SG" sz="2800" dirty="0">
                          <a:solidFill>
                            <a:schemeClr val="tx1">
                              <a:lumMod val="50000"/>
                              <a:lumOff val="50000"/>
                            </a:schemeClr>
                          </a:solidFill>
                        </a:rPr>
                        <a:t>db.users.insertMany([{name: "sue",age: 26,status: "pending"},{name: "zan",age: 18,status: "pending"},{name: "don",age: 20,status: "pending"}])</a:t>
                      </a:r>
                    </a:p>
                  </a:txBody>
                  <a:tcPr marL="252000">
                    <a:lnL w="762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94306487"/>
                  </a:ext>
                </a:extLst>
              </a:tr>
            </a:tbl>
          </a:graphicData>
        </a:graphic>
      </p:graphicFrame>
      <p:sp>
        <p:nvSpPr>
          <p:cNvPr id="13" name="Slide Number Placeholder 12">
            <a:extLst>
              <a:ext uri="{FF2B5EF4-FFF2-40B4-BE49-F238E27FC236}">
                <a16:creationId xmlns:a16="http://schemas.microsoft.com/office/drawing/2014/main" id="{6876C839-9872-4AA9-8527-3C0B96DE4BE7}"/>
              </a:ext>
            </a:extLst>
          </p:cNvPr>
          <p:cNvSpPr>
            <a:spLocks noGrp="1"/>
          </p:cNvSpPr>
          <p:nvPr>
            <p:ph type="sldNum" sz="quarter" idx="12"/>
          </p:nvPr>
        </p:nvSpPr>
        <p:spPr/>
        <p:txBody>
          <a:bodyPr/>
          <a:lstStyle/>
          <a:p>
            <a:fld id="{F32CAEEB-7ECB-40EF-BAB7-81B3930065D2}" type="slidenum">
              <a:rPr lang="en-SG" smtClean="0"/>
              <a:t>25</a:t>
            </a:fld>
            <a:endParaRPr lang="en-SG" dirty="0"/>
          </a:p>
        </p:txBody>
      </p:sp>
    </p:spTree>
    <p:custDataLst>
      <p:tags r:id="rId1"/>
    </p:custDataLst>
    <p:extLst>
      <p:ext uri="{BB962C8B-B14F-4D97-AF65-F5344CB8AC3E}">
        <p14:creationId xmlns:p14="http://schemas.microsoft.com/office/powerpoint/2010/main" val="1342382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5C954-DD11-4A68-A56A-AD8662F40E7A}"/>
              </a:ext>
            </a:extLst>
          </p:cNvPr>
          <p:cNvSpPr>
            <a:spLocks noGrp="1"/>
          </p:cNvSpPr>
          <p:nvPr>
            <p:ph type="title"/>
          </p:nvPr>
        </p:nvSpPr>
        <p:spPr/>
        <p:txBody>
          <a:bodyPr/>
          <a:lstStyle/>
          <a:p>
            <a:r>
              <a:rPr lang="en-SG" dirty="0"/>
              <a:t>Read Operations</a:t>
            </a:r>
          </a:p>
        </p:txBody>
      </p:sp>
      <p:sp>
        <p:nvSpPr>
          <p:cNvPr id="5" name="Text Placeholder 4">
            <a:extLst>
              <a:ext uri="{FF2B5EF4-FFF2-40B4-BE49-F238E27FC236}">
                <a16:creationId xmlns:a16="http://schemas.microsoft.com/office/drawing/2014/main" id="{570D2731-739D-4974-95A7-77AE37FAD912}"/>
              </a:ext>
            </a:extLst>
          </p:cNvPr>
          <p:cNvSpPr>
            <a:spLocks noGrp="1"/>
          </p:cNvSpPr>
          <p:nvPr>
            <p:ph type="body" sz="quarter" idx="13"/>
          </p:nvPr>
        </p:nvSpPr>
        <p:spPr/>
        <p:txBody>
          <a:bodyPr>
            <a:normAutofit lnSpcReduction="10000"/>
          </a:bodyPr>
          <a:lstStyle/>
          <a:p>
            <a:r>
              <a:rPr lang="en-SG" dirty="0"/>
              <a:t>Using NoSQL (MongoDB)</a:t>
            </a:r>
          </a:p>
        </p:txBody>
      </p:sp>
      <p:sp>
        <p:nvSpPr>
          <p:cNvPr id="3" name="Rectangle 2">
            <a:extLst>
              <a:ext uri="{FF2B5EF4-FFF2-40B4-BE49-F238E27FC236}">
                <a16:creationId xmlns:a16="http://schemas.microsoft.com/office/drawing/2014/main" id="{8B5BE0A2-3B89-483E-ADB1-27FF5754078A}"/>
              </a:ext>
            </a:extLst>
          </p:cNvPr>
          <p:cNvSpPr/>
          <p:nvPr/>
        </p:nvSpPr>
        <p:spPr>
          <a:xfrm>
            <a:off x="224266" y="1287782"/>
            <a:ext cx="11622290" cy="1569660"/>
          </a:xfrm>
          <a:prstGeom prst="rect">
            <a:avLst/>
          </a:prstGeom>
        </p:spPr>
        <p:txBody>
          <a:bodyPr wrap="square">
            <a:spAutoFit/>
          </a:bodyPr>
          <a:lstStyle/>
          <a:p>
            <a:pPr marL="285750" indent="-285750">
              <a:buFont typeface="Arial" panose="020B0604020202020204" pitchFamily="34" charset="0"/>
              <a:buChar char="•"/>
            </a:pPr>
            <a:r>
              <a:rPr lang="en-SG" sz="2400" dirty="0"/>
              <a:t>Read operations retrieves documents from a collection; i.e. queries a collection for documents.</a:t>
            </a:r>
          </a:p>
          <a:p>
            <a:pPr marL="285750" indent="-285750">
              <a:buFont typeface="Arial" panose="020B0604020202020204" pitchFamily="34" charset="0"/>
              <a:buChar char="•"/>
            </a:pPr>
            <a:endParaRPr lang="en-SG" sz="2400" dirty="0"/>
          </a:p>
          <a:p>
            <a:pPr marL="285750" indent="-285750">
              <a:buFont typeface="Arial" panose="020B0604020202020204" pitchFamily="34" charset="0"/>
              <a:buChar char="•"/>
            </a:pPr>
            <a:r>
              <a:rPr lang="en-SG" sz="2400" dirty="0"/>
              <a:t>MongoDB provides the following methods to read documents from a collection</a:t>
            </a:r>
          </a:p>
        </p:txBody>
      </p:sp>
      <p:sp>
        <p:nvSpPr>
          <p:cNvPr id="13" name="Rectangle 12">
            <a:extLst>
              <a:ext uri="{FF2B5EF4-FFF2-40B4-BE49-F238E27FC236}">
                <a16:creationId xmlns:a16="http://schemas.microsoft.com/office/drawing/2014/main" id="{1ED3A160-7ED4-4517-9AD9-E219CBE3D628}"/>
              </a:ext>
            </a:extLst>
          </p:cNvPr>
          <p:cNvSpPr/>
          <p:nvPr/>
        </p:nvSpPr>
        <p:spPr>
          <a:xfrm>
            <a:off x="224266" y="3801779"/>
            <a:ext cx="11622290" cy="461665"/>
          </a:xfrm>
          <a:prstGeom prst="rect">
            <a:avLst/>
          </a:prstGeom>
        </p:spPr>
        <p:txBody>
          <a:bodyPr wrap="square">
            <a:spAutoFit/>
          </a:bodyPr>
          <a:lstStyle/>
          <a:p>
            <a:pPr marL="285750" indent="-285750">
              <a:buFont typeface="Arial" panose="020B0604020202020204" pitchFamily="34" charset="0"/>
              <a:buChar char="•"/>
            </a:pPr>
            <a:r>
              <a:rPr lang="en-SG" sz="2400" dirty="0"/>
              <a:t>You can specify query filters or criteria that identify the documents to return</a:t>
            </a:r>
          </a:p>
        </p:txBody>
      </p:sp>
      <p:sp>
        <p:nvSpPr>
          <p:cNvPr id="14" name="Rectangle 13">
            <a:extLst>
              <a:ext uri="{FF2B5EF4-FFF2-40B4-BE49-F238E27FC236}">
                <a16:creationId xmlns:a16="http://schemas.microsoft.com/office/drawing/2014/main" id="{417FE51A-8E0E-4414-B54C-78E97F563FD1}"/>
              </a:ext>
            </a:extLst>
          </p:cNvPr>
          <p:cNvSpPr/>
          <p:nvPr/>
        </p:nvSpPr>
        <p:spPr>
          <a:xfrm>
            <a:off x="1092351" y="3034989"/>
            <a:ext cx="4943060" cy="523220"/>
          </a:xfrm>
          <a:prstGeom prst="rect">
            <a:avLst/>
          </a:prstGeom>
        </p:spPr>
        <p:txBody>
          <a:bodyPr wrap="square">
            <a:spAutoFit/>
          </a:bodyPr>
          <a:lstStyle/>
          <a:p>
            <a:pPr marL="285750" indent="-285750">
              <a:buFont typeface="Arial" panose="020B0604020202020204" pitchFamily="34" charset="0"/>
              <a:buChar char="•"/>
            </a:pPr>
            <a:r>
              <a:rPr lang="en-SG" sz="2800" b="1" dirty="0">
                <a:solidFill>
                  <a:srgbClr val="C00000"/>
                </a:solidFill>
              </a:rPr>
              <a:t>db.collection.find()</a:t>
            </a:r>
          </a:p>
        </p:txBody>
      </p:sp>
      <p:pic>
        <p:nvPicPr>
          <p:cNvPr id="15" name="Graphic 14">
            <a:extLst>
              <a:ext uri="{FF2B5EF4-FFF2-40B4-BE49-F238E27FC236}">
                <a16:creationId xmlns:a16="http://schemas.microsoft.com/office/drawing/2014/main" id="{DC7EE630-686E-4AD1-80C7-2690365248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092351" y="4502546"/>
            <a:ext cx="8855766" cy="1475961"/>
          </a:xfrm>
          <a:prstGeom prst="rect">
            <a:avLst/>
          </a:prstGeom>
        </p:spPr>
      </p:pic>
      <p:sp>
        <p:nvSpPr>
          <p:cNvPr id="12" name="Slide Number Placeholder 11">
            <a:extLst>
              <a:ext uri="{FF2B5EF4-FFF2-40B4-BE49-F238E27FC236}">
                <a16:creationId xmlns:a16="http://schemas.microsoft.com/office/drawing/2014/main" id="{BE275CF2-3631-43F1-AF78-9838D93FB849}"/>
              </a:ext>
            </a:extLst>
          </p:cNvPr>
          <p:cNvSpPr>
            <a:spLocks noGrp="1"/>
          </p:cNvSpPr>
          <p:nvPr>
            <p:ph type="sldNum" sz="quarter" idx="12"/>
          </p:nvPr>
        </p:nvSpPr>
        <p:spPr/>
        <p:txBody>
          <a:bodyPr/>
          <a:lstStyle/>
          <a:p>
            <a:fld id="{F32CAEEB-7ECB-40EF-BAB7-81B3930065D2}" type="slidenum">
              <a:rPr lang="en-SG" smtClean="0"/>
              <a:t>26</a:t>
            </a:fld>
            <a:endParaRPr lang="en-SG" dirty="0"/>
          </a:p>
        </p:txBody>
      </p:sp>
    </p:spTree>
    <p:custDataLst>
      <p:tags r:id="rId1"/>
    </p:custDataLst>
    <p:extLst>
      <p:ext uri="{BB962C8B-B14F-4D97-AF65-F5344CB8AC3E}">
        <p14:creationId xmlns:p14="http://schemas.microsoft.com/office/powerpoint/2010/main" val="3896684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5C954-DD11-4A68-A56A-AD8662F40E7A}"/>
              </a:ext>
            </a:extLst>
          </p:cNvPr>
          <p:cNvSpPr>
            <a:spLocks noGrp="1"/>
          </p:cNvSpPr>
          <p:nvPr>
            <p:ph type="title"/>
          </p:nvPr>
        </p:nvSpPr>
        <p:spPr/>
        <p:txBody>
          <a:bodyPr/>
          <a:lstStyle/>
          <a:p>
            <a:r>
              <a:rPr lang="en-SG" dirty="0"/>
              <a:t>Read Operations</a:t>
            </a:r>
          </a:p>
        </p:txBody>
      </p:sp>
      <p:sp>
        <p:nvSpPr>
          <p:cNvPr id="5" name="Text Placeholder 4">
            <a:extLst>
              <a:ext uri="{FF2B5EF4-FFF2-40B4-BE49-F238E27FC236}">
                <a16:creationId xmlns:a16="http://schemas.microsoft.com/office/drawing/2014/main" id="{570D2731-739D-4974-95A7-77AE37FAD912}"/>
              </a:ext>
            </a:extLst>
          </p:cNvPr>
          <p:cNvSpPr>
            <a:spLocks noGrp="1"/>
          </p:cNvSpPr>
          <p:nvPr>
            <p:ph type="body" sz="quarter" idx="13"/>
          </p:nvPr>
        </p:nvSpPr>
        <p:spPr/>
        <p:txBody>
          <a:bodyPr>
            <a:normAutofit lnSpcReduction="10000"/>
          </a:bodyPr>
          <a:lstStyle/>
          <a:p>
            <a:r>
              <a:rPr lang="en-SG" dirty="0"/>
              <a:t>Using NoSQL (MongoDB)</a:t>
            </a:r>
          </a:p>
        </p:txBody>
      </p:sp>
      <p:graphicFrame>
        <p:nvGraphicFramePr>
          <p:cNvPr id="9" name="Table 8">
            <a:extLst>
              <a:ext uri="{FF2B5EF4-FFF2-40B4-BE49-F238E27FC236}">
                <a16:creationId xmlns:a16="http://schemas.microsoft.com/office/drawing/2014/main" id="{BA8D9D14-9C6C-4148-B2CA-1004BE91392C}"/>
              </a:ext>
            </a:extLst>
          </p:cNvPr>
          <p:cNvGraphicFramePr>
            <a:graphicFrameLocks noGrp="1"/>
          </p:cNvGraphicFramePr>
          <p:nvPr/>
        </p:nvGraphicFramePr>
        <p:xfrm>
          <a:off x="487076" y="1698945"/>
          <a:ext cx="11051177" cy="518160"/>
        </p:xfrm>
        <a:graphic>
          <a:graphicData uri="http://schemas.openxmlformats.org/drawingml/2006/table">
            <a:tbl>
              <a:tblPr firstRow="1" bandRow="1">
                <a:tableStyleId>{5C22544A-7EE6-4342-B048-85BDC9FD1C3A}</a:tableStyleId>
              </a:tblPr>
              <a:tblGrid>
                <a:gridCol w="11051177">
                  <a:extLst>
                    <a:ext uri="{9D8B030D-6E8A-4147-A177-3AD203B41FA5}">
                      <a16:colId xmlns:a16="http://schemas.microsoft.com/office/drawing/2014/main" val="2239604955"/>
                    </a:ext>
                  </a:extLst>
                </a:gridCol>
              </a:tblGrid>
              <a:tr h="225131">
                <a:tc>
                  <a:txBody>
                    <a:bodyPr/>
                    <a:lstStyle/>
                    <a:p>
                      <a:r>
                        <a:rPr lang="en-SG" sz="2800" dirty="0">
                          <a:solidFill>
                            <a:schemeClr val="tx1">
                              <a:lumMod val="50000"/>
                              <a:lumOff val="50000"/>
                            </a:schemeClr>
                          </a:solidFill>
                        </a:rPr>
                        <a:t>db.user.find({gender: "female"}, {name:1}).limit(5)</a:t>
                      </a:r>
                    </a:p>
                  </a:txBody>
                  <a:tcPr marL="252000">
                    <a:lnL w="762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94306487"/>
                  </a:ext>
                </a:extLst>
              </a:tr>
            </a:tbl>
          </a:graphicData>
        </a:graphic>
      </p:graphicFrame>
      <p:pic>
        <p:nvPicPr>
          <p:cNvPr id="7" name="Picture 6">
            <a:extLst>
              <a:ext uri="{FF2B5EF4-FFF2-40B4-BE49-F238E27FC236}">
                <a16:creationId xmlns:a16="http://schemas.microsoft.com/office/drawing/2014/main" id="{8A2A0848-9036-4D1F-8F47-D56D2620D160}"/>
              </a:ext>
            </a:extLst>
          </p:cNvPr>
          <p:cNvPicPr>
            <a:picLocks noChangeAspect="1"/>
          </p:cNvPicPr>
          <p:nvPr/>
        </p:nvPicPr>
        <p:blipFill>
          <a:blip r:embed="rId4"/>
          <a:stretch>
            <a:fillRect/>
          </a:stretch>
        </p:blipFill>
        <p:spPr>
          <a:xfrm>
            <a:off x="323612" y="4997499"/>
            <a:ext cx="11214641" cy="1186805"/>
          </a:xfrm>
          <a:prstGeom prst="rect">
            <a:avLst/>
          </a:prstGeom>
        </p:spPr>
      </p:pic>
      <p:graphicFrame>
        <p:nvGraphicFramePr>
          <p:cNvPr id="10" name="Table 9">
            <a:extLst>
              <a:ext uri="{FF2B5EF4-FFF2-40B4-BE49-F238E27FC236}">
                <a16:creationId xmlns:a16="http://schemas.microsoft.com/office/drawing/2014/main" id="{87B27267-41FA-42EB-80FB-9EF78111DEA9}"/>
              </a:ext>
            </a:extLst>
          </p:cNvPr>
          <p:cNvGraphicFramePr>
            <a:graphicFrameLocks noGrp="1"/>
          </p:cNvGraphicFramePr>
          <p:nvPr>
            <p:extLst>
              <p:ext uri="{D42A27DB-BD31-4B8C-83A1-F6EECF244321}">
                <p14:modId xmlns:p14="http://schemas.microsoft.com/office/powerpoint/2010/main" val="925166309"/>
              </p:ext>
            </p:extLst>
          </p:nvPr>
        </p:nvGraphicFramePr>
        <p:xfrm>
          <a:off x="405343" y="4134236"/>
          <a:ext cx="11051177" cy="518160"/>
        </p:xfrm>
        <a:graphic>
          <a:graphicData uri="http://schemas.openxmlformats.org/drawingml/2006/table">
            <a:tbl>
              <a:tblPr firstRow="1" bandRow="1">
                <a:tableStyleId>{5C22544A-7EE6-4342-B048-85BDC9FD1C3A}</a:tableStyleId>
              </a:tblPr>
              <a:tblGrid>
                <a:gridCol w="11051177">
                  <a:extLst>
                    <a:ext uri="{9D8B030D-6E8A-4147-A177-3AD203B41FA5}">
                      <a16:colId xmlns:a16="http://schemas.microsoft.com/office/drawing/2014/main" val="2239604955"/>
                    </a:ext>
                  </a:extLst>
                </a:gridCol>
              </a:tblGrid>
              <a:tr h="370840">
                <a:tc>
                  <a:txBody>
                    <a:bodyPr/>
                    <a:lstStyle/>
                    <a:p>
                      <a:r>
                        <a:rPr lang="en-SG" sz="2800" dirty="0">
                          <a:solidFill>
                            <a:schemeClr val="tx1">
                              <a:lumMod val="50000"/>
                              <a:lumOff val="50000"/>
                            </a:schemeClr>
                          </a:solidFill>
                        </a:rPr>
                        <a:t>db.users.find({age: {$gt:18}}, {name:1,address:1}).limit(5)</a:t>
                      </a:r>
                    </a:p>
                  </a:txBody>
                  <a:tcPr marL="252000">
                    <a:lnL w="762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94306487"/>
                  </a:ext>
                </a:extLst>
              </a:tr>
            </a:tbl>
          </a:graphicData>
        </a:graphic>
      </p:graphicFrame>
      <p:pic>
        <p:nvPicPr>
          <p:cNvPr id="3" name="Picture 2">
            <a:extLst>
              <a:ext uri="{FF2B5EF4-FFF2-40B4-BE49-F238E27FC236}">
                <a16:creationId xmlns:a16="http://schemas.microsoft.com/office/drawing/2014/main" id="{8849B527-E384-4052-8EA9-78FF928BFB20}"/>
              </a:ext>
            </a:extLst>
          </p:cNvPr>
          <p:cNvPicPr>
            <a:picLocks noChangeAspect="1"/>
          </p:cNvPicPr>
          <p:nvPr/>
        </p:nvPicPr>
        <p:blipFill>
          <a:blip r:embed="rId5"/>
          <a:stretch>
            <a:fillRect/>
          </a:stretch>
        </p:blipFill>
        <p:spPr>
          <a:xfrm>
            <a:off x="208986" y="2562208"/>
            <a:ext cx="10623236" cy="866792"/>
          </a:xfrm>
          <a:prstGeom prst="rect">
            <a:avLst/>
          </a:prstGeom>
        </p:spPr>
      </p:pic>
      <p:sp>
        <p:nvSpPr>
          <p:cNvPr id="15" name="Slide Number Placeholder 14">
            <a:extLst>
              <a:ext uri="{FF2B5EF4-FFF2-40B4-BE49-F238E27FC236}">
                <a16:creationId xmlns:a16="http://schemas.microsoft.com/office/drawing/2014/main" id="{7ED514EE-BA6A-471C-9239-5D3A5D55195E}"/>
              </a:ext>
            </a:extLst>
          </p:cNvPr>
          <p:cNvSpPr>
            <a:spLocks noGrp="1"/>
          </p:cNvSpPr>
          <p:nvPr>
            <p:ph type="sldNum" sz="quarter" idx="12"/>
          </p:nvPr>
        </p:nvSpPr>
        <p:spPr/>
        <p:txBody>
          <a:bodyPr/>
          <a:lstStyle/>
          <a:p>
            <a:fld id="{F32CAEEB-7ECB-40EF-BAB7-81B3930065D2}" type="slidenum">
              <a:rPr lang="en-SG" smtClean="0"/>
              <a:t>27</a:t>
            </a:fld>
            <a:endParaRPr lang="en-SG" dirty="0"/>
          </a:p>
        </p:txBody>
      </p:sp>
    </p:spTree>
    <p:custDataLst>
      <p:tags r:id="rId1"/>
    </p:custDataLst>
    <p:extLst>
      <p:ext uri="{BB962C8B-B14F-4D97-AF65-F5344CB8AC3E}">
        <p14:creationId xmlns:p14="http://schemas.microsoft.com/office/powerpoint/2010/main" val="1329756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5C954-DD11-4A68-A56A-AD8662F40E7A}"/>
              </a:ext>
            </a:extLst>
          </p:cNvPr>
          <p:cNvSpPr>
            <a:spLocks noGrp="1"/>
          </p:cNvSpPr>
          <p:nvPr>
            <p:ph type="title"/>
          </p:nvPr>
        </p:nvSpPr>
        <p:spPr/>
        <p:txBody>
          <a:bodyPr/>
          <a:lstStyle/>
          <a:p>
            <a:r>
              <a:rPr lang="en-SG" dirty="0"/>
              <a:t>Update  Operations</a:t>
            </a:r>
          </a:p>
        </p:txBody>
      </p:sp>
      <p:sp>
        <p:nvSpPr>
          <p:cNvPr id="5" name="Text Placeholder 4">
            <a:extLst>
              <a:ext uri="{FF2B5EF4-FFF2-40B4-BE49-F238E27FC236}">
                <a16:creationId xmlns:a16="http://schemas.microsoft.com/office/drawing/2014/main" id="{570D2731-739D-4974-95A7-77AE37FAD912}"/>
              </a:ext>
            </a:extLst>
          </p:cNvPr>
          <p:cNvSpPr>
            <a:spLocks noGrp="1"/>
          </p:cNvSpPr>
          <p:nvPr>
            <p:ph type="body" sz="quarter" idx="13"/>
          </p:nvPr>
        </p:nvSpPr>
        <p:spPr/>
        <p:txBody>
          <a:bodyPr>
            <a:normAutofit lnSpcReduction="10000"/>
          </a:bodyPr>
          <a:lstStyle/>
          <a:p>
            <a:r>
              <a:rPr lang="en-SG" dirty="0"/>
              <a:t>Using NoSQL (MongoDB)</a:t>
            </a:r>
          </a:p>
        </p:txBody>
      </p:sp>
      <p:sp>
        <p:nvSpPr>
          <p:cNvPr id="3" name="Rectangle 2">
            <a:extLst>
              <a:ext uri="{FF2B5EF4-FFF2-40B4-BE49-F238E27FC236}">
                <a16:creationId xmlns:a16="http://schemas.microsoft.com/office/drawing/2014/main" id="{8B5BE0A2-3B89-483E-ADB1-27FF5754078A}"/>
              </a:ext>
            </a:extLst>
          </p:cNvPr>
          <p:cNvSpPr/>
          <p:nvPr/>
        </p:nvSpPr>
        <p:spPr>
          <a:xfrm>
            <a:off x="238786" y="1465677"/>
            <a:ext cx="11622290" cy="830997"/>
          </a:xfrm>
          <a:prstGeom prst="rect">
            <a:avLst/>
          </a:prstGeom>
        </p:spPr>
        <p:txBody>
          <a:bodyPr wrap="square">
            <a:spAutoFit/>
          </a:bodyPr>
          <a:lstStyle/>
          <a:p>
            <a:pPr marL="285750" indent="-285750">
              <a:buFont typeface="Arial" panose="020B0604020202020204" pitchFamily="34" charset="0"/>
              <a:buChar char="•"/>
            </a:pPr>
            <a:r>
              <a:rPr lang="en-SG" sz="2400" dirty="0"/>
              <a:t>Update operations modify existing documents in a collection.</a:t>
            </a:r>
          </a:p>
          <a:p>
            <a:pPr marL="285750" indent="-285750">
              <a:buFont typeface="Arial" panose="020B0604020202020204" pitchFamily="34" charset="0"/>
              <a:buChar char="•"/>
            </a:pPr>
            <a:r>
              <a:rPr lang="en-SG" sz="2400" dirty="0"/>
              <a:t>MongoDB provides the following methods to update documents of a collection</a:t>
            </a:r>
          </a:p>
        </p:txBody>
      </p:sp>
      <p:sp>
        <p:nvSpPr>
          <p:cNvPr id="6" name="Rectangle 5">
            <a:extLst>
              <a:ext uri="{FF2B5EF4-FFF2-40B4-BE49-F238E27FC236}">
                <a16:creationId xmlns:a16="http://schemas.microsoft.com/office/drawing/2014/main" id="{DDE97767-8610-4D0D-A8B9-B5B9FE4D244D}"/>
              </a:ext>
            </a:extLst>
          </p:cNvPr>
          <p:cNvSpPr/>
          <p:nvPr/>
        </p:nvSpPr>
        <p:spPr>
          <a:xfrm>
            <a:off x="795377" y="2604437"/>
            <a:ext cx="6274725" cy="1384995"/>
          </a:xfrm>
          <a:prstGeom prst="rect">
            <a:avLst/>
          </a:prstGeom>
        </p:spPr>
        <p:txBody>
          <a:bodyPr wrap="square">
            <a:spAutoFit/>
          </a:bodyPr>
          <a:lstStyle/>
          <a:p>
            <a:pPr marL="285750" indent="-285750">
              <a:buFont typeface="Arial" panose="020B0604020202020204" pitchFamily="34" charset="0"/>
              <a:buChar char="•"/>
            </a:pPr>
            <a:r>
              <a:rPr lang="en-SG" sz="2800" b="1" dirty="0">
                <a:solidFill>
                  <a:srgbClr val="C00000"/>
                </a:solidFill>
              </a:rPr>
              <a:t>db.collection.updateOne()</a:t>
            </a:r>
          </a:p>
          <a:p>
            <a:pPr marL="285750" indent="-285750">
              <a:buFont typeface="Arial" panose="020B0604020202020204" pitchFamily="34" charset="0"/>
              <a:buChar char="•"/>
            </a:pPr>
            <a:r>
              <a:rPr lang="en-SG" sz="2800" b="1" dirty="0">
                <a:solidFill>
                  <a:srgbClr val="C00000"/>
                </a:solidFill>
              </a:rPr>
              <a:t>db.collection.updateMany()</a:t>
            </a:r>
          </a:p>
          <a:p>
            <a:pPr marL="285750" indent="-285750">
              <a:buFont typeface="Arial" panose="020B0604020202020204" pitchFamily="34" charset="0"/>
              <a:buChar char="•"/>
            </a:pPr>
            <a:r>
              <a:rPr lang="en-SG" sz="2800" b="1" dirty="0">
                <a:solidFill>
                  <a:srgbClr val="C00000"/>
                </a:solidFill>
              </a:rPr>
              <a:t>db.collection.replaceOne()</a:t>
            </a:r>
            <a:endParaRPr lang="en-SG" sz="2800" dirty="0"/>
          </a:p>
        </p:txBody>
      </p:sp>
      <p:sp>
        <p:nvSpPr>
          <p:cNvPr id="9" name="Rectangle 8">
            <a:extLst>
              <a:ext uri="{FF2B5EF4-FFF2-40B4-BE49-F238E27FC236}">
                <a16:creationId xmlns:a16="http://schemas.microsoft.com/office/drawing/2014/main" id="{942240F6-14C9-4F47-9530-1A5B4917DE19}"/>
              </a:ext>
            </a:extLst>
          </p:cNvPr>
          <p:cNvSpPr/>
          <p:nvPr/>
        </p:nvSpPr>
        <p:spPr>
          <a:xfrm>
            <a:off x="218907" y="4152653"/>
            <a:ext cx="11622289" cy="1938992"/>
          </a:xfrm>
          <a:prstGeom prst="rect">
            <a:avLst/>
          </a:prstGeom>
        </p:spPr>
        <p:txBody>
          <a:bodyPr wrap="square">
            <a:spAutoFit/>
          </a:bodyPr>
          <a:lstStyle/>
          <a:p>
            <a:pPr marL="285750" indent="-285750">
              <a:buFont typeface="Arial" panose="020B0604020202020204" pitchFamily="34" charset="0"/>
              <a:buChar char="•"/>
            </a:pPr>
            <a:r>
              <a:rPr lang="en-SG" sz="2400" dirty="0"/>
              <a:t>In MongoDB, update operations target a single collection.</a:t>
            </a:r>
          </a:p>
          <a:p>
            <a:pPr marL="285750" indent="-285750">
              <a:buFont typeface="Arial" panose="020B0604020202020204" pitchFamily="34" charset="0"/>
              <a:buChar char="•"/>
            </a:pPr>
            <a:r>
              <a:rPr lang="en-SG" sz="2400" dirty="0"/>
              <a:t>All write operations in MongoDB are atomic on the level of a single document.</a:t>
            </a:r>
          </a:p>
          <a:p>
            <a:pPr marL="285750" indent="-285750">
              <a:buFont typeface="Arial" panose="020B0604020202020204" pitchFamily="34" charset="0"/>
              <a:buChar char="•"/>
            </a:pPr>
            <a:endParaRPr lang="en-SG" sz="2400" dirty="0"/>
          </a:p>
          <a:p>
            <a:pPr marL="285750" indent="-285750">
              <a:buFont typeface="Arial" panose="020B0604020202020204" pitchFamily="34" charset="0"/>
              <a:buChar char="•"/>
            </a:pPr>
            <a:r>
              <a:rPr lang="en-SG" sz="2400" dirty="0"/>
              <a:t>You can specify criteria, or filters, that identify the documents to update.</a:t>
            </a:r>
          </a:p>
          <a:p>
            <a:pPr marL="285750" indent="-285750">
              <a:buFont typeface="Arial" panose="020B0604020202020204" pitchFamily="34" charset="0"/>
              <a:buChar char="•"/>
            </a:pPr>
            <a:r>
              <a:rPr lang="en-SG" sz="2400" dirty="0"/>
              <a:t>These filters use the same syntax as read operations.</a:t>
            </a:r>
          </a:p>
        </p:txBody>
      </p:sp>
      <p:sp>
        <p:nvSpPr>
          <p:cNvPr id="14" name="Slide Number Placeholder 13">
            <a:extLst>
              <a:ext uri="{FF2B5EF4-FFF2-40B4-BE49-F238E27FC236}">
                <a16:creationId xmlns:a16="http://schemas.microsoft.com/office/drawing/2014/main" id="{3C4A2144-991A-45A4-9D93-E68DE36282F6}"/>
              </a:ext>
            </a:extLst>
          </p:cNvPr>
          <p:cNvSpPr>
            <a:spLocks noGrp="1"/>
          </p:cNvSpPr>
          <p:nvPr>
            <p:ph type="sldNum" sz="quarter" idx="12"/>
          </p:nvPr>
        </p:nvSpPr>
        <p:spPr/>
        <p:txBody>
          <a:bodyPr/>
          <a:lstStyle/>
          <a:p>
            <a:fld id="{F32CAEEB-7ECB-40EF-BAB7-81B3930065D2}" type="slidenum">
              <a:rPr lang="en-SG" smtClean="0"/>
              <a:t>28</a:t>
            </a:fld>
            <a:endParaRPr lang="en-SG" dirty="0"/>
          </a:p>
        </p:txBody>
      </p:sp>
    </p:spTree>
    <p:custDataLst>
      <p:tags r:id="rId1"/>
    </p:custDataLst>
    <p:extLst>
      <p:ext uri="{BB962C8B-B14F-4D97-AF65-F5344CB8AC3E}">
        <p14:creationId xmlns:p14="http://schemas.microsoft.com/office/powerpoint/2010/main" val="3909101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5C954-DD11-4A68-A56A-AD8662F40E7A}"/>
              </a:ext>
            </a:extLst>
          </p:cNvPr>
          <p:cNvSpPr>
            <a:spLocks noGrp="1"/>
          </p:cNvSpPr>
          <p:nvPr>
            <p:ph type="title"/>
          </p:nvPr>
        </p:nvSpPr>
        <p:spPr/>
        <p:txBody>
          <a:bodyPr/>
          <a:lstStyle/>
          <a:p>
            <a:r>
              <a:rPr lang="en-SG" dirty="0"/>
              <a:t>Update  Operations</a:t>
            </a:r>
          </a:p>
        </p:txBody>
      </p:sp>
      <p:sp>
        <p:nvSpPr>
          <p:cNvPr id="5" name="Text Placeholder 4">
            <a:extLst>
              <a:ext uri="{FF2B5EF4-FFF2-40B4-BE49-F238E27FC236}">
                <a16:creationId xmlns:a16="http://schemas.microsoft.com/office/drawing/2014/main" id="{570D2731-739D-4974-95A7-77AE37FAD912}"/>
              </a:ext>
            </a:extLst>
          </p:cNvPr>
          <p:cNvSpPr>
            <a:spLocks noGrp="1"/>
          </p:cNvSpPr>
          <p:nvPr>
            <p:ph type="body" sz="quarter" idx="13"/>
          </p:nvPr>
        </p:nvSpPr>
        <p:spPr/>
        <p:txBody>
          <a:bodyPr>
            <a:normAutofit lnSpcReduction="10000"/>
          </a:bodyPr>
          <a:lstStyle/>
          <a:p>
            <a:r>
              <a:rPr lang="en-SG" dirty="0"/>
              <a:t>Using NoSQL (MongoDB)</a:t>
            </a:r>
          </a:p>
        </p:txBody>
      </p:sp>
      <p:pic>
        <p:nvPicPr>
          <p:cNvPr id="8" name="Graphic 7">
            <a:extLst>
              <a:ext uri="{FF2B5EF4-FFF2-40B4-BE49-F238E27FC236}">
                <a16:creationId xmlns:a16="http://schemas.microsoft.com/office/drawing/2014/main" id="{87B928C0-A373-488C-8134-4C07812FC6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795378" y="1644468"/>
            <a:ext cx="8968665" cy="1821760"/>
          </a:xfrm>
          <a:prstGeom prst="rect">
            <a:avLst/>
          </a:prstGeom>
        </p:spPr>
      </p:pic>
      <p:sp>
        <p:nvSpPr>
          <p:cNvPr id="12" name="Slide Number Placeholder 11">
            <a:extLst>
              <a:ext uri="{FF2B5EF4-FFF2-40B4-BE49-F238E27FC236}">
                <a16:creationId xmlns:a16="http://schemas.microsoft.com/office/drawing/2014/main" id="{FD0C4C19-6644-499F-AC24-7E8942D27FE3}"/>
              </a:ext>
            </a:extLst>
          </p:cNvPr>
          <p:cNvSpPr>
            <a:spLocks noGrp="1"/>
          </p:cNvSpPr>
          <p:nvPr>
            <p:ph type="sldNum" sz="quarter" idx="12"/>
          </p:nvPr>
        </p:nvSpPr>
        <p:spPr/>
        <p:txBody>
          <a:bodyPr/>
          <a:lstStyle/>
          <a:p>
            <a:fld id="{F32CAEEB-7ECB-40EF-BAB7-81B3930065D2}" type="slidenum">
              <a:rPr lang="en-SG" smtClean="0"/>
              <a:t>29</a:t>
            </a:fld>
            <a:endParaRPr lang="en-SG" dirty="0"/>
          </a:p>
        </p:txBody>
      </p:sp>
    </p:spTree>
    <p:custDataLst>
      <p:tags r:id="rId1"/>
    </p:custDataLst>
    <p:extLst>
      <p:ext uri="{BB962C8B-B14F-4D97-AF65-F5344CB8AC3E}">
        <p14:creationId xmlns:p14="http://schemas.microsoft.com/office/powerpoint/2010/main" val="1009491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75F28DDD-9641-43BA-944D-79B0687051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A6B1C1-A027-4F72-99D6-F0C9ABF45694}"/>
              </a:ext>
            </a:extLst>
          </p:cNvPr>
          <p:cNvSpPr>
            <a:spLocks noGrp="1"/>
          </p:cNvSpPr>
          <p:nvPr>
            <p:ph type="title"/>
          </p:nvPr>
        </p:nvSpPr>
        <p:spPr>
          <a:xfrm>
            <a:off x="746228" y="1037967"/>
            <a:ext cx="3054091" cy="4709131"/>
          </a:xfrm>
        </p:spPr>
        <p:txBody>
          <a:bodyPr anchor="ctr">
            <a:normAutofit/>
          </a:bodyPr>
          <a:lstStyle/>
          <a:p>
            <a:r>
              <a:rPr lang="en-US" dirty="0">
                <a:solidFill>
                  <a:schemeClr val="accent1"/>
                </a:solidFill>
              </a:rPr>
              <a:t>Relational Database - recap</a:t>
            </a:r>
            <a:endParaRPr lang="en-SG" dirty="0">
              <a:solidFill>
                <a:schemeClr val="accent1"/>
              </a:solidFill>
            </a:endParaRPr>
          </a:p>
        </p:txBody>
      </p:sp>
      <p:sp>
        <p:nvSpPr>
          <p:cNvPr id="20" name="Rectangle 10">
            <a:extLst>
              <a:ext uri="{FF2B5EF4-FFF2-40B4-BE49-F238E27FC236}">
                <a16:creationId xmlns:a16="http://schemas.microsoft.com/office/drawing/2014/main" id="{32AA2954-062E-4B72-A97B-0B066FB156D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12">
            <a:extLst>
              <a:ext uri="{FF2B5EF4-FFF2-40B4-BE49-F238E27FC236}">
                <a16:creationId xmlns:a16="http://schemas.microsoft.com/office/drawing/2014/main" id="{10CA29A6-E0B1-40CD-ADF7-7B8E932A32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4">
            <a:extLst>
              <a:ext uri="{FF2B5EF4-FFF2-40B4-BE49-F238E27FC236}">
                <a16:creationId xmlns:a16="http://schemas.microsoft.com/office/drawing/2014/main" id="{8DD5F866-AD72-475A-B6C6-54E4577D4A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6">
            <a:extLst>
              <a:ext uri="{FF2B5EF4-FFF2-40B4-BE49-F238E27FC236}">
                <a16:creationId xmlns:a16="http://schemas.microsoft.com/office/drawing/2014/main" id="{C02BAD4C-6EA9-4F10-92D4-A1C8C53DAE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4" name="Content Placeholder 2">
            <a:extLst>
              <a:ext uri="{FF2B5EF4-FFF2-40B4-BE49-F238E27FC236}">
                <a16:creationId xmlns:a16="http://schemas.microsoft.com/office/drawing/2014/main" id="{5B689D9F-639E-4EC0-B9A5-4F11CF76DFD4}"/>
              </a:ext>
            </a:extLst>
          </p:cNvPr>
          <p:cNvGraphicFramePr>
            <a:graphicFrameLocks noGrp="1"/>
          </p:cNvGraphicFramePr>
          <p:nvPr>
            <p:ph idx="1"/>
            <p:extLst>
              <p:ext uri="{D42A27DB-BD31-4B8C-83A1-F6EECF244321}">
                <p14:modId xmlns:p14="http://schemas.microsoft.com/office/powerpoint/2010/main" val="3610542943"/>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Slide Number Placeholder 5">
            <a:extLst>
              <a:ext uri="{FF2B5EF4-FFF2-40B4-BE49-F238E27FC236}">
                <a16:creationId xmlns:a16="http://schemas.microsoft.com/office/drawing/2014/main" id="{833BA55D-91A2-4F69-9EE1-423ED0EAE5AC}"/>
              </a:ext>
            </a:extLst>
          </p:cNvPr>
          <p:cNvSpPr txBox="1">
            <a:spLocks/>
          </p:cNvSpPr>
          <p:nvPr/>
        </p:nvSpPr>
        <p:spPr>
          <a:xfrm>
            <a:off x="10854759" y="6414721"/>
            <a:ext cx="1164195" cy="365125"/>
          </a:xfrm>
          <a:prstGeom prst="rect">
            <a:avLst/>
          </a:prstGeom>
        </p:spPr>
        <p:txBody>
          <a:bodyPr/>
          <a:lstStyle>
            <a:defPPr>
              <a:defRPr lang="en-US"/>
            </a:defPPr>
            <a:lvl1pPr marL="0" algn="l" defTabSz="457200" rtl="0" eaLnBrk="1" latinLnBrk="0" hangingPunct="1">
              <a:defRPr sz="18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A98EE3D-8CD1-4C3F-BD1C-C98C9596463C}" type="slidenum">
              <a:rPr lang="en-US" smtClean="0"/>
              <a:pPr/>
              <a:t>3</a:t>
            </a:fld>
            <a:endParaRPr lang="en-US" dirty="0"/>
          </a:p>
        </p:txBody>
      </p:sp>
    </p:spTree>
    <p:custDataLst>
      <p:tags r:id="rId1"/>
    </p:custDataLst>
    <p:extLst>
      <p:ext uri="{BB962C8B-B14F-4D97-AF65-F5344CB8AC3E}">
        <p14:creationId xmlns:p14="http://schemas.microsoft.com/office/powerpoint/2010/main" val="141865649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5C954-DD11-4A68-A56A-AD8662F40E7A}"/>
              </a:ext>
            </a:extLst>
          </p:cNvPr>
          <p:cNvSpPr>
            <a:spLocks noGrp="1"/>
          </p:cNvSpPr>
          <p:nvPr>
            <p:ph type="title"/>
          </p:nvPr>
        </p:nvSpPr>
        <p:spPr/>
        <p:txBody>
          <a:bodyPr/>
          <a:lstStyle/>
          <a:p>
            <a:r>
              <a:rPr lang="en-SG" dirty="0"/>
              <a:t>Delete  Operations</a:t>
            </a:r>
          </a:p>
        </p:txBody>
      </p:sp>
      <p:sp>
        <p:nvSpPr>
          <p:cNvPr id="5" name="Text Placeholder 4">
            <a:extLst>
              <a:ext uri="{FF2B5EF4-FFF2-40B4-BE49-F238E27FC236}">
                <a16:creationId xmlns:a16="http://schemas.microsoft.com/office/drawing/2014/main" id="{570D2731-739D-4974-95A7-77AE37FAD912}"/>
              </a:ext>
            </a:extLst>
          </p:cNvPr>
          <p:cNvSpPr>
            <a:spLocks noGrp="1"/>
          </p:cNvSpPr>
          <p:nvPr>
            <p:ph type="body" sz="quarter" idx="13"/>
          </p:nvPr>
        </p:nvSpPr>
        <p:spPr/>
        <p:txBody>
          <a:bodyPr>
            <a:normAutofit lnSpcReduction="10000"/>
          </a:bodyPr>
          <a:lstStyle/>
          <a:p>
            <a:r>
              <a:rPr lang="en-SG" dirty="0"/>
              <a:t>Using NoSQL (MongoDB)</a:t>
            </a:r>
          </a:p>
        </p:txBody>
      </p:sp>
      <p:sp>
        <p:nvSpPr>
          <p:cNvPr id="3" name="Rectangle 2">
            <a:extLst>
              <a:ext uri="{FF2B5EF4-FFF2-40B4-BE49-F238E27FC236}">
                <a16:creationId xmlns:a16="http://schemas.microsoft.com/office/drawing/2014/main" id="{8B5BE0A2-3B89-483E-ADB1-27FF5754078A}"/>
              </a:ext>
            </a:extLst>
          </p:cNvPr>
          <p:cNvSpPr/>
          <p:nvPr/>
        </p:nvSpPr>
        <p:spPr>
          <a:xfrm>
            <a:off x="224265" y="1131824"/>
            <a:ext cx="11622290" cy="830997"/>
          </a:xfrm>
          <a:prstGeom prst="rect">
            <a:avLst/>
          </a:prstGeom>
        </p:spPr>
        <p:txBody>
          <a:bodyPr wrap="square">
            <a:spAutoFit/>
          </a:bodyPr>
          <a:lstStyle/>
          <a:p>
            <a:pPr marL="285750" indent="-285750">
              <a:buFont typeface="Arial" panose="020B0604020202020204" pitchFamily="34" charset="0"/>
              <a:buChar char="•"/>
            </a:pPr>
            <a:r>
              <a:rPr lang="en-SG" sz="2400" dirty="0"/>
              <a:t>Delete operations remove documents from a collection.</a:t>
            </a:r>
          </a:p>
          <a:p>
            <a:pPr marL="285750" indent="-285750">
              <a:buFont typeface="Arial" panose="020B0604020202020204" pitchFamily="34" charset="0"/>
              <a:buChar char="•"/>
            </a:pPr>
            <a:r>
              <a:rPr lang="en-SG" sz="2400" dirty="0"/>
              <a:t>MongoDB provides the following methods to delete documents of a collection:</a:t>
            </a:r>
          </a:p>
        </p:txBody>
      </p:sp>
      <p:sp>
        <p:nvSpPr>
          <p:cNvPr id="6" name="Rectangle 5">
            <a:extLst>
              <a:ext uri="{FF2B5EF4-FFF2-40B4-BE49-F238E27FC236}">
                <a16:creationId xmlns:a16="http://schemas.microsoft.com/office/drawing/2014/main" id="{DDE97767-8610-4D0D-A8B9-B5B9FE4D244D}"/>
              </a:ext>
            </a:extLst>
          </p:cNvPr>
          <p:cNvSpPr/>
          <p:nvPr/>
        </p:nvSpPr>
        <p:spPr>
          <a:xfrm>
            <a:off x="795378" y="2144540"/>
            <a:ext cx="4943060" cy="954107"/>
          </a:xfrm>
          <a:prstGeom prst="rect">
            <a:avLst/>
          </a:prstGeom>
        </p:spPr>
        <p:txBody>
          <a:bodyPr wrap="square">
            <a:spAutoFit/>
          </a:bodyPr>
          <a:lstStyle/>
          <a:p>
            <a:pPr marL="285750" indent="-285750">
              <a:buFont typeface="Arial" panose="020B0604020202020204" pitchFamily="34" charset="0"/>
              <a:buChar char="•"/>
            </a:pPr>
            <a:r>
              <a:rPr lang="en-SG" sz="2800" b="1" dirty="0">
                <a:solidFill>
                  <a:srgbClr val="C00000"/>
                </a:solidFill>
              </a:rPr>
              <a:t>db.collection.deleteOne()</a:t>
            </a:r>
          </a:p>
          <a:p>
            <a:pPr marL="285750" indent="-285750">
              <a:buFont typeface="Arial" panose="020B0604020202020204" pitchFamily="34" charset="0"/>
              <a:buChar char="•"/>
            </a:pPr>
            <a:r>
              <a:rPr lang="en-SG" sz="2800" b="1" dirty="0">
                <a:solidFill>
                  <a:srgbClr val="C00000"/>
                </a:solidFill>
              </a:rPr>
              <a:t>db.collection.deleteMany()</a:t>
            </a:r>
          </a:p>
        </p:txBody>
      </p:sp>
      <p:sp>
        <p:nvSpPr>
          <p:cNvPr id="9" name="Rectangle 8">
            <a:extLst>
              <a:ext uri="{FF2B5EF4-FFF2-40B4-BE49-F238E27FC236}">
                <a16:creationId xmlns:a16="http://schemas.microsoft.com/office/drawing/2014/main" id="{942240F6-14C9-4F47-9530-1A5B4917DE19}"/>
              </a:ext>
            </a:extLst>
          </p:cNvPr>
          <p:cNvSpPr/>
          <p:nvPr/>
        </p:nvSpPr>
        <p:spPr>
          <a:xfrm>
            <a:off x="224266" y="3121870"/>
            <a:ext cx="11622289" cy="1938992"/>
          </a:xfrm>
          <a:prstGeom prst="rect">
            <a:avLst/>
          </a:prstGeom>
        </p:spPr>
        <p:txBody>
          <a:bodyPr wrap="square">
            <a:spAutoFit/>
          </a:bodyPr>
          <a:lstStyle/>
          <a:p>
            <a:pPr marL="285750" indent="-285750">
              <a:buFont typeface="Arial" panose="020B0604020202020204" pitchFamily="34" charset="0"/>
              <a:buChar char="•"/>
            </a:pPr>
            <a:r>
              <a:rPr lang="en-SG" sz="2400" dirty="0"/>
              <a:t>In MongoDB, delete operations target a single collection.</a:t>
            </a:r>
          </a:p>
          <a:p>
            <a:pPr marL="285750" indent="-285750">
              <a:buFont typeface="Arial" panose="020B0604020202020204" pitchFamily="34" charset="0"/>
              <a:buChar char="•"/>
            </a:pPr>
            <a:r>
              <a:rPr lang="en-SG" sz="2400" dirty="0"/>
              <a:t>All write operations in MongoDB are atomic on the level of a single document.</a:t>
            </a:r>
          </a:p>
          <a:p>
            <a:pPr marL="285750" indent="-285750">
              <a:buFont typeface="Arial" panose="020B0604020202020204" pitchFamily="34" charset="0"/>
              <a:buChar char="•"/>
            </a:pPr>
            <a:endParaRPr lang="en-SG" sz="2400" dirty="0"/>
          </a:p>
          <a:p>
            <a:pPr marL="285750" indent="-285750">
              <a:buFont typeface="Arial" panose="020B0604020202020204" pitchFamily="34" charset="0"/>
              <a:buChar char="•"/>
            </a:pPr>
            <a:r>
              <a:rPr lang="en-SG" sz="2400" dirty="0"/>
              <a:t>You can specify criteria, or filters, that identify the documents to remove</a:t>
            </a:r>
          </a:p>
          <a:p>
            <a:pPr marL="285750" indent="-285750">
              <a:buFont typeface="Arial" panose="020B0604020202020204" pitchFamily="34" charset="0"/>
              <a:buChar char="•"/>
            </a:pPr>
            <a:r>
              <a:rPr lang="en-SG" sz="2400" dirty="0"/>
              <a:t>These filters use the same syntax as read operations.</a:t>
            </a:r>
          </a:p>
        </p:txBody>
      </p:sp>
      <p:pic>
        <p:nvPicPr>
          <p:cNvPr id="8" name="Graphic 7">
            <a:extLst>
              <a:ext uri="{FF2B5EF4-FFF2-40B4-BE49-F238E27FC236}">
                <a16:creationId xmlns:a16="http://schemas.microsoft.com/office/drawing/2014/main" id="{BA6D05E1-6588-4551-BF8C-E25190811F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46253" y="5140981"/>
            <a:ext cx="8597747" cy="1343398"/>
          </a:xfrm>
          <a:prstGeom prst="rect">
            <a:avLst/>
          </a:prstGeom>
        </p:spPr>
      </p:pic>
      <p:sp>
        <p:nvSpPr>
          <p:cNvPr id="15" name="Slide Number Placeholder 14">
            <a:extLst>
              <a:ext uri="{FF2B5EF4-FFF2-40B4-BE49-F238E27FC236}">
                <a16:creationId xmlns:a16="http://schemas.microsoft.com/office/drawing/2014/main" id="{3842588B-581D-4AB2-AE4F-ED76845E1C5E}"/>
              </a:ext>
            </a:extLst>
          </p:cNvPr>
          <p:cNvSpPr>
            <a:spLocks noGrp="1"/>
          </p:cNvSpPr>
          <p:nvPr>
            <p:ph type="sldNum" sz="quarter" idx="12"/>
          </p:nvPr>
        </p:nvSpPr>
        <p:spPr/>
        <p:txBody>
          <a:bodyPr/>
          <a:lstStyle/>
          <a:p>
            <a:fld id="{F32CAEEB-7ECB-40EF-BAB7-81B3930065D2}" type="slidenum">
              <a:rPr lang="en-SG" smtClean="0"/>
              <a:t>30</a:t>
            </a:fld>
            <a:endParaRPr lang="en-SG" dirty="0"/>
          </a:p>
        </p:txBody>
      </p:sp>
    </p:spTree>
    <p:custDataLst>
      <p:tags r:id="rId1"/>
    </p:custDataLst>
    <p:extLst>
      <p:ext uri="{BB962C8B-B14F-4D97-AF65-F5344CB8AC3E}">
        <p14:creationId xmlns:p14="http://schemas.microsoft.com/office/powerpoint/2010/main" val="37096869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5C954-DD11-4A68-A56A-AD8662F40E7A}"/>
              </a:ext>
            </a:extLst>
          </p:cNvPr>
          <p:cNvSpPr>
            <a:spLocks noGrp="1"/>
          </p:cNvSpPr>
          <p:nvPr>
            <p:ph type="title"/>
          </p:nvPr>
        </p:nvSpPr>
        <p:spPr/>
        <p:txBody>
          <a:bodyPr/>
          <a:lstStyle/>
          <a:p>
            <a:r>
              <a:rPr lang="en-SG" dirty="0"/>
              <a:t>Delete  Operations</a:t>
            </a:r>
          </a:p>
        </p:txBody>
      </p:sp>
      <p:sp>
        <p:nvSpPr>
          <p:cNvPr id="5" name="Text Placeholder 4">
            <a:extLst>
              <a:ext uri="{FF2B5EF4-FFF2-40B4-BE49-F238E27FC236}">
                <a16:creationId xmlns:a16="http://schemas.microsoft.com/office/drawing/2014/main" id="{570D2731-739D-4974-95A7-77AE37FAD912}"/>
              </a:ext>
            </a:extLst>
          </p:cNvPr>
          <p:cNvSpPr>
            <a:spLocks noGrp="1"/>
          </p:cNvSpPr>
          <p:nvPr>
            <p:ph type="body" sz="quarter" idx="13"/>
          </p:nvPr>
        </p:nvSpPr>
        <p:spPr/>
        <p:txBody>
          <a:bodyPr>
            <a:normAutofit lnSpcReduction="10000"/>
          </a:bodyPr>
          <a:lstStyle/>
          <a:p>
            <a:r>
              <a:rPr lang="en-SG" dirty="0"/>
              <a:t>Using NoSQL (MongoDB)</a:t>
            </a:r>
          </a:p>
        </p:txBody>
      </p:sp>
      <p:graphicFrame>
        <p:nvGraphicFramePr>
          <p:cNvPr id="6" name="Table 5">
            <a:extLst>
              <a:ext uri="{FF2B5EF4-FFF2-40B4-BE49-F238E27FC236}">
                <a16:creationId xmlns:a16="http://schemas.microsoft.com/office/drawing/2014/main" id="{CA925E5F-433D-4994-A055-79DFB05C7D4E}"/>
              </a:ext>
            </a:extLst>
          </p:cNvPr>
          <p:cNvGraphicFramePr>
            <a:graphicFrameLocks noGrp="1"/>
          </p:cNvGraphicFramePr>
          <p:nvPr>
            <p:extLst>
              <p:ext uri="{D42A27DB-BD31-4B8C-83A1-F6EECF244321}">
                <p14:modId xmlns:p14="http://schemas.microsoft.com/office/powerpoint/2010/main" val="2711189894"/>
              </p:ext>
            </p:extLst>
          </p:nvPr>
        </p:nvGraphicFramePr>
        <p:xfrm>
          <a:off x="487076" y="1698945"/>
          <a:ext cx="11051177" cy="518160"/>
        </p:xfrm>
        <a:graphic>
          <a:graphicData uri="http://schemas.openxmlformats.org/drawingml/2006/table">
            <a:tbl>
              <a:tblPr firstRow="1" bandRow="1">
                <a:tableStyleId>{5C22544A-7EE6-4342-B048-85BDC9FD1C3A}</a:tableStyleId>
              </a:tblPr>
              <a:tblGrid>
                <a:gridCol w="11051177">
                  <a:extLst>
                    <a:ext uri="{9D8B030D-6E8A-4147-A177-3AD203B41FA5}">
                      <a16:colId xmlns:a16="http://schemas.microsoft.com/office/drawing/2014/main" val="2239604955"/>
                    </a:ext>
                  </a:extLst>
                </a:gridCol>
              </a:tblGrid>
              <a:tr h="370840">
                <a:tc>
                  <a:txBody>
                    <a:bodyPr/>
                    <a:lstStyle/>
                    <a:p>
                      <a:r>
                        <a:rPr lang="en-SG" sz="2800" dirty="0">
                          <a:solidFill>
                            <a:schemeClr val="tx1">
                              <a:lumMod val="50000"/>
                              <a:lumOff val="50000"/>
                            </a:schemeClr>
                          </a:solidFill>
                        </a:rPr>
                        <a:t>db.users.deleteOne({name:"sue"})</a:t>
                      </a:r>
                    </a:p>
                  </a:txBody>
                  <a:tcPr marL="252000">
                    <a:lnL w="762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94306487"/>
                  </a:ext>
                </a:extLst>
              </a:tr>
            </a:tbl>
          </a:graphicData>
        </a:graphic>
      </p:graphicFrame>
      <p:pic>
        <p:nvPicPr>
          <p:cNvPr id="3" name="Picture 2">
            <a:extLst>
              <a:ext uri="{FF2B5EF4-FFF2-40B4-BE49-F238E27FC236}">
                <a16:creationId xmlns:a16="http://schemas.microsoft.com/office/drawing/2014/main" id="{D0E0F3F6-2DD6-4B47-BB78-2723788BB717}"/>
              </a:ext>
            </a:extLst>
          </p:cNvPr>
          <p:cNvPicPr>
            <a:picLocks noChangeAspect="1"/>
          </p:cNvPicPr>
          <p:nvPr/>
        </p:nvPicPr>
        <p:blipFill>
          <a:blip r:embed="rId4"/>
          <a:stretch>
            <a:fillRect/>
          </a:stretch>
        </p:blipFill>
        <p:spPr>
          <a:xfrm>
            <a:off x="487076" y="2769134"/>
            <a:ext cx="10345863" cy="1031150"/>
          </a:xfrm>
          <a:prstGeom prst="rect">
            <a:avLst/>
          </a:prstGeom>
        </p:spPr>
      </p:pic>
      <p:sp>
        <p:nvSpPr>
          <p:cNvPr id="13" name="Slide Number Placeholder 12">
            <a:extLst>
              <a:ext uri="{FF2B5EF4-FFF2-40B4-BE49-F238E27FC236}">
                <a16:creationId xmlns:a16="http://schemas.microsoft.com/office/drawing/2014/main" id="{C2F371B3-F4F6-49BA-8E8B-E7B7AB5F72B1}"/>
              </a:ext>
            </a:extLst>
          </p:cNvPr>
          <p:cNvSpPr>
            <a:spLocks noGrp="1"/>
          </p:cNvSpPr>
          <p:nvPr>
            <p:ph type="sldNum" sz="quarter" idx="12"/>
          </p:nvPr>
        </p:nvSpPr>
        <p:spPr/>
        <p:txBody>
          <a:bodyPr/>
          <a:lstStyle/>
          <a:p>
            <a:fld id="{F32CAEEB-7ECB-40EF-BAB7-81B3930065D2}" type="slidenum">
              <a:rPr lang="en-SG" smtClean="0"/>
              <a:t>31</a:t>
            </a:fld>
            <a:endParaRPr lang="en-SG" dirty="0"/>
          </a:p>
        </p:txBody>
      </p:sp>
    </p:spTree>
    <p:custDataLst>
      <p:tags r:id="rId1"/>
    </p:custDataLst>
    <p:extLst>
      <p:ext uri="{BB962C8B-B14F-4D97-AF65-F5344CB8AC3E}">
        <p14:creationId xmlns:p14="http://schemas.microsoft.com/office/powerpoint/2010/main" val="4103796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9AA9F65-94B8-41A5-A7FF-23D2CFB116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7E8B0F8E-3F6C-4541-B9C1-774D80A088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7A45F5BC-32D1-41CD-B270-C46F18CA1AC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CE57EE13-72B0-4FFA-ACE1-EBDE89340E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28C565D-A991-4381-AC37-76A58A4A128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6" name="Title 5"/>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solidFill>
                  <a:schemeClr val="accent1"/>
                </a:solidFill>
              </a:rPr>
              <a:t>NoSQL</a:t>
            </a:r>
            <a:br>
              <a:rPr lang="en-US" sz="4800" dirty="0">
                <a:solidFill>
                  <a:schemeClr val="accent1"/>
                </a:solidFill>
              </a:rPr>
            </a:br>
            <a:r>
              <a:rPr lang="en-US" sz="4800" dirty="0">
                <a:solidFill>
                  <a:schemeClr val="accent1"/>
                </a:solidFill>
              </a:rPr>
              <a:t>Data Modeling</a:t>
            </a:r>
          </a:p>
        </p:txBody>
      </p:sp>
      <p:sp>
        <p:nvSpPr>
          <p:cNvPr id="21" name="Rectangle 20">
            <a:extLst>
              <a:ext uri="{FF2B5EF4-FFF2-40B4-BE49-F238E27FC236}">
                <a16:creationId xmlns:a16="http://schemas.microsoft.com/office/drawing/2014/main" id="{B7180431-F4DE-415D-BCBB-9316423C37C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EEABD997-5EF9-4E9B-AFBB-F6DFAAF3AD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E9AB5EE6-A047-4B18-B998-D46DF3CC36F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custDataLst>
      <p:tags r:id="rId1"/>
    </p:custDataLst>
    <p:extLst>
      <p:ext uri="{BB962C8B-B14F-4D97-AF65-F5344CB8AC3E}">
        <p14:creationId xmlns:p14="http://schemas.microsoft.com/office/powerpoint/2010/main" val="633574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B56EB9-078F-4952-AC1F-149C7A0AE4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28185B4-9087-4929-AD39-B97366B58ABB}"/>
              </a:ext>
            </a:extLst>
          </p:cNvPr>
          <p:cNvSpPr>
            <a:spLocks noGrp="1"/>
          </p:cNvSpPr>
          <p:nvPr>
            <p:ph type="title"/>
          </p:nvPr>
        </p:nvSpPr>
        <p:spPr>
          <a:xfrm>
            <a:off x="4449934" y="702156"/>
            <a:ext cx="7157865" cy="1013800"/>
          </a:xfrm>
        </p:spPr>
        <p:txBody>
          <a:bodyPr>
            <a:normAutofit/>
          </a:bodyPr>
          <a:lstStyle/>
          <a:p>
            <a:r>
              <a:rPr lang="en-US" dirty="0">
                <a:solidFill>
                  <a:schemeClr val="accent1"/>
                </a:solidFill>
              </a:rPr>
              <a:t>MONgodb data modeling</a:t>
            </a:r>
            <a:endParaRPr lang="en-SG" dirty="0">
              <a:solidFill>
                <a:schemeClr val="accent1"/>
              </a:solidFill>
            </a:endParaRPr>
          </a:p>
        </p:txBody>
      </p:sp>
      <p:pic>
        <p:nvPicPr>
          <p:cNvPr id="5" name="Picture 4">
            <a:extLst>
              <a:ext uri="{FF2B5EF4-FFF2-40B4-BE49-F238E27FC236}">
                <a16:creationId xmlns:a16="http://schemas.microsoft.com/office/drawing/2014/main" id="{2A8C322F-DD8C-49B6-B360-D568AA42DD91}"/>
              </a:ext>
            </a:extLst>
          </p:cNvPr>
          <p:cNvPicPr>
            <a:picLocks noChangeAspect="1"/>
          </p:cNvPicPr>
          <p:nvPr/>
        </p:nvPicPr>
        <p:blipFill rotWithShape="1">
          <a:blip r:embed="rId3"/>
          <a:srcRect l="21958" r="37827" b="-1"/>
          <a:stretch/>
        </p:blipFill>
        <p:spPr>
          <a:xfrm>
            <a:off x="20" y="10"/>
            <a:ext cx="4131713" cy="6857989"/>
          </a:xfrm>
          <a:prstGeom prst="rect">
            <a:avLst/>
          </a:prstGeom>
        </p:spPr>
      </p:pic>
      <p:sp>
        <p:nvSpPr>
          <p:cNvPr id="11" name="Rectangle 10">
            <a:extLst>
              <a:ext uri="{FF2B5EF4-FFF2-40B4-BE49-F238E27FC236}">
                <a16:creationId xmlns:a16="http://schemas.microsoft.com/office/drawing/2014/main" id="{7B42427A-0A1F-4A55-8705-D9179F1E0C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9934" y="457200"/>
            <a:ext cx="7223760" cy="91440"/>
          </a:xfrm>
          <a:prstGeom prst="rect">
            <a:avLst/>
          </a:prstGeom>
          <a:solidFill>
            <a:srgbClr val="BAB92D"/>
          </a:solidFill>
          <a:ln>
            <a:solidFill>
              <a:srgbClr val="BAB92D"/>
            </a:solid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8479D56-59B1-4937-9865-28D1BC147E31}"/>
              </a:ext>
            </a:extLst>
          </p:cNvPr>
          <p:cNvSpPr>
            <a:spLocks noGrp="1"/>
          </p:cNvSpPr>
          <p:nvPr>
            <p:ph idx="1"/>
          </p:nvPr>
        </p:nvSpPr>
        <p:spPr>
          <a:xfrm>
            <a:off x="4449934" y="1896533"/>
            <a:ext cx="7157866" cy="3962266"/>
          </a:xfrm>
        </p:spPr>
        <p:txBody>
          <a:bodyPr>
            <a:normAutofit/>
          </a:bodyPr>
          <a:lstStyle/>
          <a:p>
            <a:pPr>
              <a:buClr>
                <a:srgbClr val="BAB92D"/>
              </a:buClr>
            </a:pPr>
            <a:endParaRPr lang="en-US" dirty="0"/>
          </a:p>
          <a:p>
            <a:pPr>
              <a:buClr>
                <a:srgbClr val="BAB92D"/>
              </a:buClr>
            </a:pPr>
            <a:r>
              <a:rPr lang="en-US" dirty="0"/>
              <a:t>MongoDB’s document need not have the same schema. </a:t>
            </a:r>
          </a:p>
          <a:p>
            <a:pPr>
              <a:buClr>
                <a:srgbClr val="BAB92D"/>
              </a:buClr>
            </a:pPr>
            <a:r>
              <a:rPr lang="en-US" dirty="0"/>
              <a:t>The document structure can be updated,  such as add new fields, remove existing fields, or change the field values to a new type.</a:t>
            </a:r>
          </a:p>
          <a:p>
            <a:pPr>
              <a:buClr>
                <a:srgbClr val="BAB92D"/>
              </a:buClr>
            </a:pPr>
            <a:r>
              <a:rPr lang="en-US" dirty="0"/>
              <a:t>Each field can be a complex structure.</a:t>
            </a:r>
          </a:p>
          <a:p>
            <a:pPr>
              <a:buClr>
                <a:srgbClr val="BAB92D"/>
              </a:buClr>
            </a:pPr>
            <a:endParaRPr lang="en-US" dirty="0"/>
          </a:p>
          <a:p>
            <a:pPr>
              <a:buClr>
                <a:srgbClr val="BAB92D"/>
              </a:buClr>
            </a:pPr>
            <a:r>
              <a:rPr lang="en-US" dirty="0"/>
              <a:t>Data models for MongoDB applications revolves around the structure of documents.</a:t>
            </a:r>
          </a:p>
          <a:p>
            <a:pPr lvl="1">
              <a:buClr>
                <a:srgbClr val="BAB92D"/>
              </a:buClr>
              <a:buFont typeface="Wingdings" panose="05000000000000000000" pitchFamily="2" charset="2"/>
              <a:buChar char="q"/>
            </a:pPr>
            <a:r>
              <a:rPr lang="en-US" dirty="0"/>
              <a:t>Embedded Data Model (Denormalized)</a:t>
            </a:r>
          </a:p>
          <a:p>
            <a:pPr lvl="1">
              <a:buClr>
                <a:srgbClr val="BAB92D"/>
              </a:buClr>
              <a:buFont typeface="Wingdings" panose="05000000000000000000" pitchFamily="2" charset="2"/>
              <a:buChar char="q"/>
            </a:pPr>
            <a:r>
              <a:rPr lang="en-US" dirty="0"/>
              <a:t>Reference Data Model (Normalized)</a:t>
            </a:r>
          </a:p>
          <a:p>
            <a:pPr>
              <a:buClr>
                <a:srgbClr val="BAB92D"/>
              </a:buClr>
            </a:pPr>
            <a:endParaRPr lang="en-US" dirty="0"/>
          </a:p>
          <a:p>
            <a:pPr>
              <a:buClr>
                <a:srgbClr val="BAB92D"/>
              </a:buClr>
            </a:pPr>
            <a:endParaRPr lang="en-SG" dirty="0"/>
          </a:p>
        </p:txBody>
      </p:sp>
      <p:sp>
        <p:nvSpPr>
          <p:cNvPr id="12" name="Slide Number Placeholder 5">
            <a:extLst>
              <a:ext uri="{FF2B5EF4-FFF2-40B4-BE49-F238E27FC236}">
                <a16:creationId xmlns:a16="http://schemas.microsoft.com/office/drawing/2014/main" id="{EBC44E0B-B86C-44E0-B3F6-8BB52FE55781}"/>
              </a:ext>
            </a:extLst>
          </p:cNvPr>
          <p:cNvSpPr txBox="1">
            <a:spLocks/>
          </p:cNvSpPr>
          <p:nvPr/>
        </p:nvSpPr>
        <p:spPr>
          <a:xfrm>
            <a:off x="10869525" y="6218237"/>
            <a:ext cx="1164195" cy="365125"/>
          </a:xfrm>
          <a:prstGeom prst="rect">
            <a:avLst/>
          </a:prstGeom>
        </p:spPr>
        <p:txBody>
          <a:bodyPr/>
          <a:lstStyle>
            <a:defPPr>
              <a:defRPr lang="en-US"/>
            </a:defPPr>
            <a:lvl1pPr marL="0" algn="l" defTabSz="457200" rtl="0" eaLnBrk="1" latinLnBrk="0" hangingPunct="1">
              <a:defRPr sz="18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A98EE3D-8CD1-4C3F-BD1C-C98C9596463C}" type="slidenum">
              <a:rPr lang="en-US" smtClean="0"/>
              <a:pPr/>
              <a:t>33</a:t>
            </a:fld>
            <a:endParaRPr lang="en-US" dirty="0"/>
          </a:p>
        </p:txBody>
      </p:sp>
    </p:spTree>
    <p:extLst>
      <p:ext uri="{BB962C8B-B14F-4D97-AF65-F5344CB8AC3E}">
        <p14:creationId xmlns:p14="http://schemas.microsoft.com/office/powerpoint/2010/main" val="4006507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110645B-78CD-442C-A233-F6E93CB79568}"/>
              </a:ext>
            </a:extLst>
          </p:cNvPr>
          <p:cNvSpPr>
            <a:spLocks noGrp="1"/>
          </p:cNvSpPr>
          <p:nvPr>
            <p:ph type="title"/>
          </p:nvPr>
        </p:nvSpPr>
        <p:spPr/>
        <p:txBody>
          <a:bodyPr/>
          <a:lstStyle/>
          <a:p>
            <a:r>
              <a:rPr lang="en-US" dirty="0"/>
              <a:t>Mongodb data modelling : Embedded data model</a:t>
            </a:r>
            <a:endParaRPr lang="en-SG" dirty="0"/>
          </a:p>
        </p:txBody>
      </p:sp>
      <p:sp>
        <p:nvSpPr>
          <p:cNvPr id="10" name="Content Placeholder 9">
            <a:extLst>
              <a:ext uri="{FF2B5EF4-FFF2-40B4-BE49-F238E27FC236}">
                <a16:creationId xmlns:a16="http://schemas.microsoft.com/office/drawing/2014/main" id="{EA89D2CF-3C5E-4D45-B110-B8BF2248A9FB}"/>
              </a:ext>
            </a:extLst>
          </p:cNvPr>
          <p:cNvSpPr>
            <a:spLocks noGrp="1"/>
          </p:cNvSpPr>
          <p:nvPr>
            <p:ph sz="half" idx="1"/>
          </p:nvPr>
        </p:nvSpPr>
        <p:spPr/>
        <p:txBody>
          <a:bodyPr/>
          <a:lstStyle/>
          <a:p>
            <a:r>
              <a:rPr lang="en-US" sz="2000" dirty="0"/>
              <a:t>Store related piece of information in the same document, result in less quires.</a:t>
            </a:r>
          </a:p>
          <a:p>
            <a:pPr marL="0" indent="0">
              <a:buNone/>
            </a:pPr>
            <a:endParaRPr lang="en-US" sz="2000" dirty="0"/>
          </a:p>
          <a:p>
            <a:r>
              <a:rPr lang="en-US" sz="2000" dirty="0"/>
              <a:t>Appropriate:</a:t>
            </a:r>
          </a:p>
          <a:p>
            <a:pPr lvl="1">
              <a:buFont typeface="Wingdings" panose="05000000000000000000" pitchFamily="2" charset="2"/>
              <a:buChar char="q"/>
            </a:pPr>
            <a:r>
              <a:rPr lang="en-US" sz="1800" dirty="0"/>
              <a:t>we have “contains” relationships between entities. </a:t>
            </a:r>
          </a:p>
          <a:p>
            <a:pPr lvl="1">
              <a:buFont typeface="Wingdings" panose="05000000000000000000" pitchFamily="2" charset="2"/>
              <a:buChar char="q"/>
            </a:pPr>
            <a:r>
              <a:rPr lang="en-US" sz="1800" dirty="0"/>
              <a:t>we have one-to-many relationships between entities. In these relationships the “many” or child documents always appear with or are viewed in the context of the “one” or parent documents. </a:t>
            </a:r>
          </a:p>
          <a:p>
            <a:endParaRPr lang="en-SG" dirty="0"/>
          </a:p>
        </p:txBody>
      </p:sp>
      <p:pic>
        <p:nvPicPr>
          <p:cNvPr id="12" name="Picture 11">
            <a:extLst>
              <a:ext uri="{FF2B5EF4-FFF2-40B4-BE49-F238E27FC236}">
                <a16:creationId xmlns:a16="http://schemas.microsoft.com/office/drawing/2014/main" id="{3EBCD1E6-2C85-41F8-8307-6DB54989B066}"/>
              </a:ext>
            </a:extLst>
          </p:cNvPr>
          <p:cNvPicPr>
            <a:picLocks noChangeAspect="1"/>
          </p:cNvPicPr>
          <p:nvPr/>
        </p:nvPicPr>
        <p:blipFill>
          <a:blip r:embed="rId2"/>
          <a:stretch>
            <a:fillRect/>
          </a:stretch>
        </p:blipFill>
        <p:spPr>
          <a:xfrm>
            <a:off x="6870669" y="2251801"/>
            <a:ext cx="5247167" cy="2888210"/>
          </a:xfrm>
          <a:prstGeom prst="rect">
            <a:avLst/>
          </a:prstGeom>
        </p:spPr>
      </p:pic>
      <p:sp>
        <p:nvSpPr>
          <p:cNvPr id="11" name="Slide Number Placeholder 5">
            <a:extLst>
              <a:ext uri="{FF2B5EF4-FFF2-40B4-BE49-F238E27FC236}">
                <a16:creationId xmlns:a16="http://schemas.microsoft.com/office/drawing/2014/main" id="{2957F27B-51E3-42E1-834A-CF3EC7F7739E}"/>
              </a:ext>
            </a:extLst>
          </p:cNvPr>
          <p:cNvSpPr>
            <a:spLocks noGrp="1"/>
          </p:cNvSpPr>
          <p:nvPr>
            <p:ph type="sldNum" sz="quarter" idx="12"/>
          </p:nvPr>
        </p:nvSpPr>
        <p:spPr>
          <a:xfrm>
            <a:off x="10823805" y="6333327"/>
            <a:ext cx="1164195" cy="365125"/>
          </a:xfrm>
          <a:prstGeom prst="rect">
            <a:avLst/>
          </a:prstGeom>
        </p:spPr>
        <p:txBody>
          <a:bodyPr/>
          <a:lstStyle>
            <a:lvl1pPr>
              <a:defRPr>
                <a:solidFill>
                  <a:schemeClr val="accent1">
                    <a:lumMod val="75000"/>
                    <a:lumOff val="25000"/>
                  </a:schemeClr>
                </a:solidFill>
              </a:defRPr>
            </a:lvl1pPr>
          </a:lstStyle>
          <a:p>
            <a:fld id="{3A98EE3D-8CD1-4C3F-BD1C-C98C9596463C}" type="slidenum">
              <a:rPr lang="en-US" smtClean="0"/>
              <a:t>34</a:t>
            </a:fld>
            <a:endParaRPr lang="en-US" dirty="0"/>
          </a:p>
        </p:txBody>
      </p:sp>
    </p:spTree>
    <p:extLst>
      <p:ext uri="{BB962C8B-B14F-4D97-AF65-F5344CB8AC3E}">
        <p14:creationId xmlns:p14="http://schemas.microsoft.com/office/powerpoint/2010/main" val="2630034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110645B-78CD-442C-A233-F6E93CB79568}"/>
              </a:ext>
            </a:extLst>
          </p:cNvPr>
          <p:cNvSpPr>
            <a:spLocks noGrp="1"/>
          </p:cNvSpPr>
          <p:nvPr>
            <p:ph type="title"/>
          </p:nvPr>
        </p:nvSpPr>
        <p:spPr/>
        <p:txBody>
          <a:bodyPr/>
          <a:lstStyle/>
          <a:p>
            <a:r>
              <a:rPr lang="en-US" dirty="0"/>
              <a:t>Mongodb data modelling : Reference data model</a:t>
            </a:r>
            <a:endParaRPr lang="en-SG" dirty="0"/>
          </a:p>
        </p:txBody>
      </p:sp>
      <p:sp>
        <p:nvSpPr>
          <p:cNvPr id="10" name="Content Placeholder 9">
            <a:extLst>
              <a:ext uri="{FF2B5EF4-FFF2-40B4-BE49-F238E27FC236}">
                <a16:creationId xmlns:a16="http://schemas.microsoft.com/office/drawing/2014/main" id="{EA89D2CF-3C5E-4D45-B110-B8BF2248A9FB}"/>
              </a:ext>
            </a:extLst>
          </p:cNvPr>
          <p:cNvSpPr>
            <a:spLocks noGrp="1"/>
          </p:cNvSpPr>
          <p:nvPr>
            <p:ph sz="half" idx="1"/>
          </p:nvPr>
        </p:nvSpPr>
        <p:spPr>
          <a:xfrm>
            <a:off x="581193" y="2228003"/>
            <a:ext cx="5422390" cy="4210504"/>
          </a:xfrm>
        </p:spPr>
        <p:txBody>
          <a:bodyPr>
            <a:normAutofit fontScale="92500" lnSpcReduction="10000"/>
          </a:bodyPr>
          <a:lstStyle/>
          <a:p>
            <a:r>
              <a:rPr lang="en-US" sz="2000" dirty="0"/>
              <a:t>Store the relationships between data by including links or references from one document to another.</a:t>
            </a:r>
          </a:p>
          <a:p>
            <a:endParaRPr lang="en-US" sz="2000" dirty="0"/>
          </a:p>
          <a:p>
            <a:r>
              <a:rPr lang="en-US" sz="2000" dirty="0"/>
              <a:t>Appropriate:</a:t>
            </a:r>
          </a:p>
          <a:p>
            <a:pPr lvl="1">
              <a:buFont typeface="Wingdings" panose="05000000000000000000" pitchFamily="2" charset="2"/>
              <a:buChar char="q"/>
            </a:pPr>
            <a:r>
              <a:rPr lang="en-US" sz="2000" dirty="0"/>
              <a:t>when embedding would result in duplication of data but would not provide read performance advantages to outweigh the implications of the duplication.</a:t>
            </a:r>
          </a:p>
          <a:p>
            <a:pPr lvl="1">
              <a:buFont typeface="Wingdings" panose="05000000000000000000" pitchFamily="2" charset="2"/>
              <a:buChar char="q"/>
            </a:pPr>
            <a:r>
              <a:rPr lang="en-US" sz="2000" dirty="0"/>
              <a:t>to represent more complex many-to-many relationships.</a:t>
            </a:r>
          </a:p>
          <a:p>
            <a:pPr lvl="1">
              <a:buFont typeface="Wingdings" panose="05000000000000000000" pitchFamily="2" charset="2"/>
              <a:buChar char="q"/>
            </a:pPr>
            <a:r>
              <a:rPr lang="en-US" sz="2000" dirty="0"/>
              <a:t>to model large hierarchical data sets</a:t>
            </a:r>
            <a:r>
              <a:rPr lang="en-US" sz="1800" dirty="0"/>
              <a:t>.</a:t>
            </a:r>
          </a:p>
          <a:p>
            <a:endParaRPr lang="en-SG" dirty="0"/>
          </a:p>
        </p:txBody>
      </p:sp>
      <p:pic>
        <p:nvPicPr>
          <p:cNvPr id="2" name="Picture 1">
            <a:extLst>
              <a:ext uri="{FF2B5EF4-FFF2-40B4-BE49-F238E27FC236}">
                <a16:creationId xmlns:a16="http://schemas.microsoft.com/office/drawing/2014/main" id="{8765E62E-5CDB-4C73-9348-8E40B4D8F90C}"/>
              </a:ext>
            </a:extLst>
          </p:cNvPr>
          <p:cNvPicPr>
            <a:picLocks noChangeAspect="1"/>
          </p:cNvPicPr>
          <p:nvPr/>
        </p:nvPicPr>
        <p:blipFill>
          <a:blip r:embed="rId2"/>
          <a:stretch>
            <a:fillRect/>
          </a:stretch>
        </p:blipFill>
        <p:spPr>
          <a:xfrm>
            <a:off x="6344258" y="2431104"/>
            <a:ext cx="5440134" cy="3317943"/>
          </a:xfrm>
          <a:prstGeom prst="rect">
            <a:avLst/>
          </a:prstGeom>
        </p:spPr>
      </p:pic>
      <p:sp>
        <p:nvSpPr>
          <p:cNvPr id="11" name="Slide Number Placeholder 5">
            <a:extLst>
              <a:ext uri="{FF2B5EF4-FFF2-40B4-BE49-F238E27FC236}">
                <a16:creationId xmlns:a16="http://schemas.microsoft.com/office/drawing/2014/main" id="{E55E7309-D3AF-40B0-A753-8D774173D642}"/>
              </a:ext>
            </a:extLst>
          </p:cNvPr>
          <p:cNvSpPr>
            <a:spLocks noGrp="1"/>
          </p:cNvSpPr>
          <p:nvPr>
            <p:ph type="sldNum" sz="quarter" idx="12"/>
          </p:nvPr>
        </p:nvSpPr>
        <p:spPr>
          <a:xfrm>
            <a:off x="10892385" y="6279598"/>
            <a:ext cx="1164195" cy="365125"/>
          </a:xfrm>
          <a:prstGeom prst="rect">
            <a:avLst/>
          </a:prstGeom>
        </p:spPr>
        <p:txBody>
          <a:bodyPr/>
          <a:lstStyle>
            <a:lvl1pPr>
              <a:defRPr>
                <a:solidFill>
                  <a:schemeClr val="accent1">
                    <a:lumMod val="75000"/>
                    <a:lumOff val="25000"/>
                  </a:schemeClr>
                </a:solidFill>
              </a:defRPr>
            </a:lvl1pPr>
          </a:lstStyle>
          <a:p>
            <a:fld id="{3A98EE3D-8CD1-4C3F-BD1C-C98C9596463C}" type="slidenum">
              <a:rPr lang="en-US" smtClean="0"/>
              <a:t>35</a:t>
            </a:fld>
            <a:endParaRPr lang="en-US" dirty="0"/>
          </a:p>
        </p:txBody>
      </p:sp>
    </p:spTree>
    <p:extLst>
      <p:ext uri="{BB962C8B-B14F-4D97-AF65-F5344CB8AC3E}">
        <p14:creationId xmlns:p14="http://schemas.microsoft.com/office/powerpoint/2010/main" val="2341401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93402-0664-4379-A126-0B0410E5706C}"/>
              </a:ext>
            </a:extLst>
          </p:cNvPr>
          <p:cNvSpPr>
            <a:spLocks noGrp="1"/>
          </p:cNvSpPr>
          <p:nvPr>
            <p:ph type="title"/>
          </p:nvPr>
        </p:nvSpPr>
        <p:spPr/>
        <p:txBody>
          <a:bodyPr/>
          <a:lstStyle/>
          <a:p>
            <a:r>
              <a:rPr lang="en-US" dirty="0"/>
              <a:t>CASE:  ONE-to-ONE mapping (EMBEDED)</a:t>
            </a:r>
            <a:endParaRPr lang="en-SG" dirty="0"/>
          </a:p>
        </p:txBody>
      </p:sp>
      <p:sp>
        <p:nvSpPr>
          <p:cNvPr id="7" name="Arrow: Right 6">
            <a:extLst>
              <a:ext uri="{FF2B5EF4-FFF2-40B4-BE49-F238E27FC236}">
                <a16:creationId xmlns:a16="http://schemas.microsoft.com/office/drawing/2014/main" id="{514DFB5B-BCD3-4B8A-8B8B-454F9AA16551}"/>
              </a:ext>
            </a:extLst>
          </p:cNvPr>
          <p:cNvSpPr/>
          <p:nvPr/>
        </p:nvSpPr>
        <p:spPr>
          <a:xfrm>
            <a:off x="3940404" y="3808429"/>
            <a:ext cx="1575179" cy="714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9" name="Picture 8">
            <a:extLst>
              <a:ext uri="{FF2B5EF4-FFF2-40B4-BE49-F238E27FC236}">
                <a16:creationId xmlns:a16="http://schemas.microsoft.com/office/drawing/2014/main" id="{55582980-C6AB-46B1-A348-4C9A8BE7EA4B}"/>
              </a:ext>
            </a:extLst>
          </p:cNvPr>
          <p:cNvPicPr>
            <a:picLocks noChangeAspect="1"/>
          </p:cNvPicPr>
          <p:nvPr/>
        </p:nvPicPr>
        <p:blipFill>
          <a:blip r:embed="rId2"/>
          <a:stretch>
            <a:fillRect/>
          </a:stretch>
        </p:blipFill>
        <p:spPr>
          <a:xfrm>
            <a:off x="526822" y="2159962"/>
            <a:ext cx="5038725" cy="4229100"/>
          </a:xfrm>
          <a:prstGeom prst="rect">
            <a:avLst/>
          </a:prstGeom>
        </p:spPr>
      </p:pic>
      <p:pic>
        <p:nvPicPr>
          <p:cNvPr id="10" name="Picture 9">
            <a:extLst>
              <a:ext uri="{FF2B5EF4-FFF2-40B4-BE49-F238E27FC236}">
                <a16:creationId xmlns:a16="http://schemas.microsoft.com/office/drawing/2014/main" id="{8CFBEB6C-C35D-4CFE-9620-883E32CD6587}"/>
              </a:ext>
            </a:extLst>
          </p:cNvPr>
          <p:cNvPicPr>
            <a:picLocks noChangeAspect="1"/>
          </p:cNvPicPr>
          <p:nvPr/>
        </p:nvPicPr>
        <p:blipFill>
          <a:blip r:embed="rId3"/>
          <a:stretch>
            <a:fillRect/>
          </a:stretch>
        </p:blipFill>
        <p:spPr>
          <a:xfrm>
            <a:off x="6626454" y="2198704"/>
            <a:ext cx="4705350" cy="3219450"/>
          </a:xfrm>
          <a:prstGeom prst="rect">
            <a:avLst/>
          </a:prstGeom>
        </p:spPr>
      </p:pic>
      <p:sp>
        <p:nvSpPr>
          <p:cNvPr id="11" name="Arrow: Right 10">
            <a:extLst>
              <a:ext uri="{FF2B5EF4-FFF2-40B4-BE49-F238E27FC236}">
                <a16:creationId xmlns:a16="http://schemas.microsoft.com/office/drawing/2014/main" id="{CD596520-C08D-4993-A308-64DCDE3942E4}"/>
              </a:ext>
            </a:extLst>
          </p:cNvPr>
          <p:cNvSpPr/>
          <p:nvPr/>
        </p:nvSpPr>
        <p:spPr>
          <a:xfrm>
            <a:off x="5168023" y="3366457"/>
            <a:ext cx="1575179" cy="8673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2" name="Slide Number Placeholder 5">
            <a:extLst>
              <a:ext uri="{FF2B5EF4-FFF2-40B4-BE49-F238E27FC236}">
                <a16:creationId xmlns:a16="http://schemas.microsoft.com/office/drawing/2014/main" id="{FE975387-1F28-42C8-A9A0-92A1AFED8F8F}"/>
              </a:ext>
            </a:extLst>
          </p:cNvPr>
          <p:cNvSpPr>
            <a:spLocks noGrp="1"/>
          </p:cNvSpPr>
          <p:nvPr>
            <p:ph type="sldNum" sz="quarter" idx="12"/>
          </p:nvPr>
        </p:nvSpPr>
        <p:spPr>
          <a:xfrm>
            <a:off x="10749706" y="6206499"/>
            <a:ext cx="1164195" cy="365125"/>
          </a:xfrm>
          <a:prstGeom prst="rect">
            <a:avLst/>
          </a:prstGeom>
        </p:spPr>
        <p:txBody>
          <a:bodyPr/>
          <a:lstStyle>
            <a:lvl1pPr>
              <a:defRPr>
                <a:solidFill>
                  <a:schemeClr val="accent1">
                    <a:lumMod val="75000"/>
                    <a:lumOff val="25000"/>
                  </a:schemeClr>
                </a:solidFill>
              </a:defRPr>
            </a:lvl1pPr>
          </a:lstStyle>
          <a:p>
            <a:fld id="{3A98EE3D-8CD1-4C3F-BD1C-C98C9596463C}" type="slidenum">
              <a:rPr lang="en-US" smtClean="0"/>
              <a:t>36</a:t>
            </a:fld>
            <a:endParaRPr lang="en-US" dirty="0"/>
          </a:p>
        </p:txBody>
      </p:sp>
    </p:spTree>
    <p:extLst>
      <p:ext uri="{BB962C8B-B14F-4D97-AF65-F5344CB8AC3E}">
        <p14:creationId xmlns:p14="http://schemas.microsoft.com/office/powerpoint/2010/main" val="2821090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93402-0664-4379-A126-0B0410E5706C}"/>
              </a:ext>
            </a:extLst>
          </p:cNvPr>
          <p:cNvSpPr>
            <a:spLocks noGrp="1"/>
          </p:cNvSpPr>
          <p:nvPr>
            <p:ph type="title"/>
          </p:nvPr>
        </p:nvSpPr>
        <p:spPr/>
        <p:txBody>
          <a:bodyPr/>
          <a:lstStyle/>
          <a:p>
            <a:r>
              <a:rPr lang="en-US" dirty="0"/>
              <a:t>CASE:  ONE-to-MANY mapping (EMBEDED)</a:t>
            </a:r>
            <a:endParaRPr lang="en-SG" dirty="0"/>
          </a:p>
        </p:txBody>
      </p:sp>
      <p:pic>
        <p:nvPicPr>
          <p:cNvPr id="5" name="Content Placeholder 4">
            <a:extLst>
              <a:ext uri="{FF2B5EF4-FFF2-40B4-BE49-F238E27FC236}">
                <a16:creationId xmlns:a16="http://schemas.microsoft.com/office/drawing/2014/main" id="{D4430757-9762-4674-8A8D-69F9241EAC24}"/>
              </a:ext>
            </a:extLst>
          </p:cNvPr>
          <p:cNvPicPr>
            <a:picLocks noGrp="1" noChangeAspect="1"/>
          </p:cNvPicPr>
          <p:nvPr>
            <p:ph sz="half" idx="1"/>
          </p:nvPr>
        </p:nvPicPr>
        <p:blipFill>
          <a:blip r:embed="rId2"/>
          <a:stretch>
            <a:fillRect/>
          </a:stretch>
        </p:blipFill>
        <p:spPr>
          <a:xfrm>
            <a:off x="664916" y="2228003"/>
            <a:ext cx="2817586" cy="4455576"/>
          </a:xfrm>
          <a:prstGeom prst="rect">
            <a:avLst/>
          </a:prstGeom>
        </p:spPr>
      </p:pic>
      <p:pic>
        <p:nvPicPr>
          <p:cNvPr id="6" name="Picture 5">
            <a:extLst>
              <a:ext uri="{FF2B5EF4-FFF2-40B4-BE49-F238E27FC236}">
                <a16:creationId xmlns:a16="http://schemas.microsoft.com/office/drawing/2014/main" id="{2FECCA5B-6CDB-4D33-BFED-38D3BB8B822A}"/>
              </a:ext>
            </a:extLst>
          </p:cNvPr>
          <p:cNvPicPr>
            <a:picLocks noChangeAspect="1"/>
          </p:cNvPicPr>
          <p:nvPr/>
        </p:nvPicPr>
        <p:blipFill>
          <a:blip r:embed="rId3"/>
          <a:stretch>
            <a:fillRect/>
          </a:stretch>
        </p:blipFill>
        <p:spPr>
          <a:xfrm>
            <a:off x="6202588" y="2228003"/>
            <a:ext cx="4016637" cy="4415684"/>
          </a:xfrm>
          <a:prstGeom prst="rect">
            <a:avLst/>
          </a:prstGeom>
        </p:spPr>
      </p:pic>
      <p:sp>
        <p:nvSpPr>
          <p:cNvPr id="7" name="Arrow: Right 6">
            <a:extLst>
              <a:ext uri="{FF2B5EF4-FFF2-40B4-BE49-F238E27FC236}">
                <a16:creationId xmlns:a16="http://schemas.microsoft.com/office/drawing/2014/main" id="{514DFB5B-BCD3-4B8A-8B8B-454F9AA16551}"/>
              </a:ext>
            </a:extLst>
          </p:cNvPr>
          <p:cNvSpPr/>
          <p:nvPr/>
        </p:nvSpPr>
        <p:spPr>
          <a:xfrm>
            <a:off x="3940404" y="3808429"/>
            <a:ext cx="1575179" cy="714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870791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28117C-9446-4E7F-AE62-95E0F6DB5B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84D30AFB-4D71-48B0-AA00-28EE92363A5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6A0B76F-8010-4C62-B4B6-C5FC438C05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9FC936C0-4624-438D-BDD0-6B296BD6409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5548ACE-78DE-4FD7-AE3B-562EF4379192}"/>
              </a:ext>
            </a:extLst>
          </p:cNvPr>
          <p:cNvSpPr>
            <a:spLocks noGrp="1"/>
          </p:cNvSpPr>
          <p:nvPr>
            <p:ph type="title"/>
          </p:nvPr>
        </p:nvSpPr>
        <p:spPr>
          <a:xfrm>
            <a:off x="638621" y="863695"/>
            <a:ext cx="2736878" cy="3708305"/>
          </a:xfrm>
        </p:spPr>
        <p:txBody>
          <a:bodyPr vert="horz" lIns="91440" tIns="45720" rIns="91440" bIns="45720" rtlCol="0" anchor="ctr">
            <a:normAutofit/>
          </a:bodyPr>
          <a:lstStyle/>
          <a:p>
            <a:pPr algn="ctr"/>
            <a:r>
              <a:rPr lang="en-US" dirty="0">
                <a:solidFill>
                  <a:srgbClr val="FFFFFF"/>
                </a:solidFill>
              </a:rPr>
              <a:t>CASE: </a:t>
            </a:r>
            <a:br>
              <a:rPr lang="en-US" dirty="0">
                <a:solidFill>
                  <a:srgbClr val="FFFFFF"/>
                </a:solidFill>
              </a:rPr>
            </a:br>
            <a:r>
              <a:rPr lang="en-US" dirty="0">
                <a:solidFill>
                  <a:srgbClr val="FFFFFF"/>
                </a:solidFill>
              </a:rPr>
              <a:t>ONE-TO-MANY </a:t>
            </a:r>
          </a:p>
        </p:txBody>
      </p:sp>
      <p:sp>
        <p:nvSpPr>
          <p:cNvPr id="22"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E8CAF9E8-6FF7-4901-8C03-EA2523E14032}"/>
              </a:ext>
            </a:extLst>
          </p:cNvPr>
          <p:cNvPicPr>
            <a:picLocks noChangeAspect="1"/>
          </p:cNvPicPr>
          <p:nvPr/>
        </p:nvPicPr>
        <p:blipFill rotWithShape="1">
          <a:blip r:embed="rId3"/>
          <a:srcRect t="1763" r="-2" b="-2"/>
          <a:stretch/>
        </p:blipFill>
        <p:spPr>
          <a:xfrm>
            <a:off x="3375500" y="548638"/>
            <a:ext cx="8608978" cy="6234713"/>
          </a:xfrm>
          <a:prstGeom prst="rect">
            <a:avLst/>
          </a:prstGeom>
        </p:spPr>
      </p:pic>
    </p:spTree>
    <p:extLst>
      <p:ext uri="{BB962C8B-B14F-4D97-AF65-F5344CB8AC3E}">
        <p14:creationId xmlns:p14="http://schemas.microsoft.com/office/powerpoint/2010/main" val="3656663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28117C-9446-4E7F-AE62-95E0F6DB5B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84D30AFB-4D71-48B0-AA00-28EE92363A5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6A0B76F-8010-4C62-B4B6-C5FC438C05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9FC936C0-4624-438D-BDD0-6B296BD6409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5548ACE-78DE-4FD7-AE3B-562EF4379192}"/>
              </a:ext>
            </a:extLst>
          </p:cNvPr>
          <p:cNvSpPr>
            <a:spLocks noGrp="1"/>
          </p:cNvSpPr>
          <p:nvPr>
            <p:ph type="title"/>
          </p:nvPr>
        </p:nvSpPr>
        <p:spPr>
          <a:xfrm>
            <a:off x="638621" y="863695"/>
            <a:ext cx="2736878" cy="3708305"/>
          </a:xfrm>
        </p:spPr>
        <p:txBody>
          <a:bodyPr vert="horz" lIns="91440" tIns="45720" rIns="91440" bIns="45720" rtlCol="0" anchor="ctr">
            <a:normAutofit/>
          </a:bodyPr>
          <a:lstStyle/>
          <a:p>
            <a:pPr algn="ctr"/>
            <a:r>
              <a:rPr lang="en-US" dirty="0">
                <a:solidFill>
                  <a:srgbClr val="FFFFFF"/>
                </a:solidFill>
              </a:rPr>
              <a:t>CASE: </a:t>
            </a:r>
            <a:br>
              <a:rPr lang="en-US" dirty="0">
                <a:solidFill>
                  <a:srgbClr val="FFFFFF"/>
                </a:solidFill>
              </a:rPr>
            </a:br>
            <a:r>
              <a:rPr lang="en-US" dirty="0">
                <a:solidFill>
                  <a:srgbClr val="FFFFFF"/>
                </a:solidFill>
              </a:rPr>
              <a:t>ONE-TO-MANY</a:t>
            </a:r>
            <a:br>
              <a:rPr lang="en-US" dirty="0">
                <a:solidFill>
                  <a:srgbClr val="FFFFFF"/>
                </a:solidFill>
              </a:rPr>
            </a:br>
            <a:r>
              <a:rPr lang="en-US" dirty="0">
                <a:solidFill>
                  <a:srgbClr val="FFFFFF"/>
                </a:solidFill>
              </a:rPr>
              <a:t/>
            </a:r>
            <a:br>
              <a:rPr lang="en-US" dirty="0">
                <a:solidFill>
                  <a:srgbClr val="FFFFFF"/>
                </a:solidFill>
              </a:rPr>
            </a:br>
            <a:r>
              <a:rPr lang="en-US" dirty="0">
                <a:solidFill>
                  <a:srgbClr val="FFFFFF"/>
                </a:solidFill>
              </a:rPr>
              <a:t>Proposed Solution A </a:t>
            </a:r>
          </a:p>
        </p:txBody>
      </p:sp>
      <p:sp>
        <p:nvSpPr>
          <p:cNvPr id="22"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7022C107-26C0-4AAA-9CFD-6479E98071EC}"/>
              </a:ext>
            </a:extLst>
          </p:cNvPr>
          <p:cNvPicPr>
            <a:picLocks noChangeAspect="1"/>
          </p:cNvPicPr>
          <p:nvPr/>
        </p:nvPicPr>
        <p:blipFill>
          <a:blip r:embed="rId3"/>
          <a:stretch>
            <a:fillRect/>
          </a:stretch>
        </p:blipFill>
        <p:spPr>
          <a:xfrm>
            <a:off x="4341939" y="356480"/>
            <a:ext cx="7813995" cy="6412620"/>
          </a:xfrm>
          <a:prstGeom prst="rect">
            <a:avLst/>
          </a:prstGeom>
        </p:spPr>
      </p:pic>
    </p:spTree>
    <p:extLst>
      <p:ext uri="{BB962C8B-B14F-4D97-AF65-F5344CB8AC3E}">
        <p14:creationId xmlns:p14="http://schemas.microsoft.com/office/powerpoint/2010/main" val="254841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85ACEA21-56AF-415D-B8C0-CBB33F4F0DBE}"/>
              </a:ext>
            </a:extLst>
          </p:cNvPr>
          <p:cNvGraphicFramePr/>
          <p:nvPr>
            <p:extLst>
              <p:ext uri="{D42A27DB-BD31-4B8C-83A1-F6EECF244321}">
                <p14:modId xmlns:p14="http://schemas.microsoft.com/office/powerpoint/2010/main" val="2666630011"/>
              </p:ext>
            </p:extLst>
          </p:nvPr>
        </p:nvGraphicFramePr>
        <p:xfrm>
          <a:off x="864123" y="917608"/>
          <a:ext cx="11081443" cy="55712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Slide Number Placeholder 11">
            <a:extLst>
              <a:ext uri="{FF2B5EF4-FFF2-40B4-BE49-F238E27FC236}">
                <a16:creationId xmlns:a16="http://schemas.microsoft.com/office/drawing/2014/main" id="{471702B3-A89B-4528-8AD9-57E8645C4CCB}"/>
              </a:ext>
            </a:extLst>
          </p:cNvPr>
          <p:cNvSpPr>
            <a:spLocks noGrp="1"/>
          </p:cNvSpPr>
          <p:nvPr>
            <p:ph type="sldNum" sz="quarter" idx="12"/>
          </p:nvPr>
        </p:nvSpPr>
        <p:spPr>
          <a:xfrm>
            <a:off x="11004070" y="6306288"/>
            <a:ext cx="1052510" cy="365125"/>
          </a:xfrm>
        </p:spPr>
        <p:txBody>
          <a:bodyPr/>
          <a:lstStyle/>
          <a:p>
            <a:fld id="{3A98EE3D-8CD1-4C3F-BD1C-C98C9596463C}" type="slidenum">
              <a:rPr lang="en-US" smtClean="0"/>
              <a:t>4</a:t>
            </a:fld>
            <a:endParaRPr lang="en-US" dirty="0"/>
          </a:p>
        </p:txBody>
      </p:sp>
    </p:spTree>
    <p:custDataLst>
      <p:tags r:id="rId1"/>
    </p:custDataLst>
    <p:extLst>
      <p:ext uri="{BB962C8B-B14F-4D97-AF65-F5344CB8AC3E}">
        <p14:creationId xmlns:p14="http://schemas.microsoft.com/office/powerpoint/2010/main" val="37103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28117C-9446-4E7F-AE62-95E0F6DB5B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84D30AFB-4D71-48B0-AA00-28EE92363A5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6A0B76F-8010-4C62-B4B6-C5FC438C05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9FC936C0-4624-438D-BDD0-6B296BD6409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5548ACE-78DE-4FD7-AE3B-562EF4379192}"/>
              </a:ext>
            </a:extLst>
          </p:cNvPr>
          <p:cNvSpPr>
            <a:spLocks noGrp="1"/>
          </p:cNvSpPr>
          <p:nvPr>
            <p:ph type="title"/>
          </p:nvPr>
        </p:nvSpPr>
        <p:spPr>
          <a:xfrm>
            <a:off x="638621" y="863695"/>
            <a:ext cx="2736878" cy="3708305"/>
          </a:xfrm>
        </p:spPr>
        <p:txBody>
          <a:bodyPr vert="horz" lIns="91440" tIns="45720" rIns="91440" bIns="45720" rtlCol="0" anchor="ctr">
            <a:normAutofit/>
          </a:bodyPr>
          <a:lstStyle/>
          <a:p>
            <a:pPr algn="ctr"/>
            <a:r>
              <a:rPr lang="en-US" dirty="0">
                <a:solidFill>
                  <a:srgbClr val="FFFFFF"/>
                </a:solidFill>
              </a:rPr>
              <a:t>CASE: </a:t>
            </a:r>
            <a:br>
              <a:rPr lang="en-US" dirty="0">
                <a:solidFill>
                  <a:srgbClr val="FFFFFF"/>
                </a:solidFill>
              </a:rPr>
            </a:br>
            <a:r>
              <a:rPr lang="en-US" dirty="0">
                <a:solidFill>
                  <a:srgbClr val="FFFFFF"/>
                </a:solidFill>
              </a:rPr>
              <a:t>ONE-TO-MANY</a:t>
            </a:r>
            <a:br>
              <a:rPr lang="en-US" dirty="0">
                <a:solidFill>
                  <a:srgbClr val="FFFFFF"/>
                </a:solidFill>
              </a:rPr>
            </a:br>
            <a:r>
              <a:rPr lang="en-US" dirty="0">
                <a:solidFill>
                  <a:srgbClr val="FFFFFF"/>
                </a:solidFill>
              </a:rPr>
              <a:t/>
            </a:r>
            <a:br>
              <a:rPr lang="en-US" dirty="0">
                <a:solidFill>
                  <a:srgbClr val="FFFFFF"/>
                </a:solidFill>
              </a:rPr>
            </a:br>
            <a:r>
              <a:rPr lang="en-US" dirty="0">
                <a:solidFill>
                  <a:srgbClr val="FFFFFF"/>
                </a:solidFill>
              </a:rPr>
              <a:t>Proposed Solution B </a:t>
            </a:r>
          </a:p>
        </p:txBody>
      </p:sp>
      <p:sp>
        <p:nvSpPr>
          <p:cNvPr id="22"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94642DA3-314A-49FB-AD91-AC7CCF0B6E10}"/>
              </a:ext>
            </a:extLst>
          </p:cNvPr>
          <p:cNvPicPr>
            <a:picLocks noChangeAspect="1"/>
          </p:cNvPicPr>
          <p:nvPr/>
        </p:nvPicPr>
        <p:blipFill>
          <a:blip r:embed="rId3"/>
          <a:stretch>
            <a:fillRect/>
          </a:stretch>
        </p:blipFill>
        <p:spPr>
          <a:xfrm>
            <a:off x="4241829" y="453643"/>
            <a:ext cx="7311550" cy="6316782"/>
          </a:xfrm>
          <a:prstGeom prst="rect">
            <a:avLst/>
          </a:prstGeom>
        </p:spPr>
      </p:pic>
    </p:spTree>
    <p:extLst>
      <p:ext uri="{BB962C8B-B14F-4D97-AF65-F5344CB8AC3E}">
        <p14:creationId xmlns:p14="http://schemas.microsoft.com/office/powerpoint/2010/main" val="2897098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43AB3-83F0-4308-A7C4-96BBF5DC20B0}"/>
              </a:ext>
            </a:extLst>
          </p:cNvPr>
          <p:cNvSpPr>
            <a:spLocks noGrp="1"/>
          </p:cNvSpPr>
          <p:nvPr>
            <p:ph type="title"/>
          </p:nvPr>
        </p:nvSpPr>
        <p:spPr/>
        <p:txBody>
          <a:bodyPr/>
          <a:lstStyle/>
          <a:p>
            <a:r>
              <a:rPr lang="en-US" dirty="0"/>
              <a:t>MONGodb data modeling: embedded vs reference</a:t>
            </a:r>
            <a:endParaRPr lang="en-SG" dirty="0"/>
          </a:p>
        </p:txBody>
      </p:sp>
      <p:sp>
        <p:nvSpPr>
          <p:cNvPr id="3" name="Content Placeholder 2">
            <a:extLst>
              <a:ext uri="{FF2B5EF4-FFF2-40B4-BE49-F238E27FC236}">
                <a16:creationId xmlns:a16="http://schemas.microsoft.com/office/drawing/2014/main" id="{CD589DC0-B60B-4257-8DC3-40B2EB668CA3}"/>
              </a:ext>
            </a:extLst>
          </p:cNvPr>
          <p:cNvSpPr>
            <a:spLocks noGrp="1"/>
          </p:cNvSpPr>
          <p:nvPr>
            <p:ph idx="1"/>
          </p:nvPr>
        </p:nvSpPr>
        <p:spPr/>
        <p:txBody>
          <a:bodyPr>
            <a:normAutofit/>
          </a:bodyPr>
          <a:lstStyle/>
          <a:p>
            <a:r>
              <a:rPr lang="en-US" sz="2400" dirty="0"/>
              <a:t>Data that is reference together should be embedded.</a:t>
            </a:r>
          </a:p>
          <a:p>
            <a:r>
              <a:rPr lang="en-US" sz="2400" dirty="0"/>
              <a:t>Dependent entities can be embedded.</a:t>
            </a:r>
          </a:p>
          <a:p>
            <a:r>
              <a:rPr lang="en-US" sz="2400" dirty="0"/>
              <a:t>Entities with one-to-one relationship can be embedded.</a:t>
            </a:r>
          </a:p>
          <a:p>
            <a:r>
              <a:rPr lang="en-US" sz="2400" dirty="0"/>
              <a:t>Entities updated at the same time can be embedded.</a:t>
            </a:r>
          </a:p>
          <a:p>
            <a:r>
              <a:rPr lang="en-US" sz="2400" dirty="0"/>
              <a:t>Independent entities should be reference.</a:t>
            </a:r>
            <a:endParaRPr lang="en-SG" sz="2400" dirty="0"/>
          </a:p>
        </p:txBody>
      </p:sp>
    </p:spTree>
    <p:extLst>
      <p:ext uri="{BB962C8B-B14F-4D97-AF65-F5344CB8AC3E}">
        <p14:creationId xmlns:p14="http://schemas.microsoft.com/office/powerpoint/2010/main" val="3048992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45462D-A134-45AB-8E1F-A7A8255A16A2}"/>
              </a:ext>
            </a:extLst>
          </p:cNvPr>
          <p:cNvSpPr>
            <a:spLocks noGrp="1"/>
          </p:cNvSpPr>
          <p:nvPr>
            <p:ph idx="4294967295"/>
          </p:nvPr>
        </p:nvSpPr>
        <p:spPr>
          <a:xfrm>
            <a:off x="581025" y="2092325"/>
            <a:ext cx="11029950" cy="3678238"/>
          </a:xfrm>
        </p:spPr>
        <p:txBody>
          <a:bodyPr>
            <a:normAutofit/>
          </a:bodyPr>
          <a:lstStyle/>
          <a:p>
            <a:pPr marL="0" indent="0" algn="ctr">
              <a:buNone/>
            </a:pPr>
            <a:r>
              <a:rPr lang="en-US" sz="7200" dirty="0"/>
              <a:t>THE END</a:t>
            </a:r>
            <a:endParaRPr lang="en-SG" sz="7200" dirty="0"/>
          </a:p>
        </p:txBody>
      </p:sp>
      <p:sp>
        <p:nvSpPr>
          <p:cNvPr id="10" name="Slide Number Placeholder 9">
            <a:extLst>
              <a:ext uri="{FF2B5EF4-FFF2-40B4-BE49-F238E27FC236}">
                <a16:creationId xmlns:a16="http://schemas.microsoft.com/office/drawing/2014/main" id="{0250FB5A-130A-4DC0-8EB2-7B09B6670116}"/>
              </a:ext>
            </a:extLst>
          </p:cNvPr>
          <p:cNvSpPr>
            <a:spLocks noGrp="1"/>
          </p:cNvSpPr>
          <p:nvPr>
            <p:ph type="sldNum" sz="quarter" idx="12"/>
          </p:nvPr>
        </p:nvSpPr>
        <p:spPr/>
        <p:txBody>
          <a:bodyPr/>
          <a:lstStyle/>
          <a:p>
            <a:fld id="{3A98EE3D-8CD1-4C3F-BD1C-C98C9596463C}" type="slidenum">
              <a:rPr lang="en-US" smtClean="0"/>
              <a:t>42</a:t>
            </a:fld>
            <a:endParaRPr lang="en-US" dirty="0"/>
          </a:p>
        </p:txBody>
      </p:sp>
    </p:spTree>
    <p:extLst>
      <p:ext uri="{BB962C8B-B14F-4D97-AF65-F5344CB8AC3E}">
        <p14:creationId xmlns:p14="http://schemas.microsoft.com/office/powerpoint/2010/main" val="3116402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99A06-269E-4C71-B939-C10FCF2161C1}"/>
              </a:ext>
            </a:extLst>
          </p:cNvPr>
          <p:cNvSpPr>
            <a:spLocks noGrp="1"/>
          </p:cNvSpPr>
          <p:nvPr>
            <p:ph type="title"/>
          </p:nvPr>
        </p:nvSpPr>
        <p:spPr/>
        <p:txBody>
          <a:bodyPr/>
          <a:lstStyle/>
          <a:p>
            <a:r>
              <a:rPr lang="en-US" dirty="0"/>
              <a:t>Relational Database</a:t>
            </a:r>
            <a:endParaRPr lang="en-SG" dirty="0"/>
          </a:p>
        </p:txBody>
      </p:sp>
      <p:sp>
        <p:nvSpPr>
          <p:cNvPr id="3" name="Content Placeholder 2">
            <a:extLst>
              <a:ext uri="{FF2B5EF4-FFF2-40B4-BE49-F238E27FC236}">
                <a16:creationId xmlns:a16="http://schemas.microsoft.com/office/drawing/2014/main" id="{0FE45EB3-FF18-4B0C-AB69-11227A613633}"/>
              </a:ext>
            </a:extLst>
          </p:cNvPr>
          <p:cNvSpPr>
            <a:spLocks noGrp="1"/>
          </p:cNvSpPr>
          <p:nvPr>
            <p:ph sz="half" idx="1"/>
          </p:nvPr>
        </p:nvSpPr>
        <p:spPr>
          <a:xfrm>
            <a:off x="581193" y="2228003"/>
            <a:ext cx="5422390" cy="3633047"/>
          </a:xfrm>
        </p:spPr>
        <p:txBody>
          <a:bodyPr anchor="t">
            <a:normAutofit/>
          </a:bodyPr>
          <a:lstStyle/>
          <a:p>
            <a:pPr marL="0" indent="0">
              <a:buNone/>
            </a:pPr>
            <a:r>
              <a:rPr lang="en-US" sz="2800" dirty="0"/>
              <a:t>Advantages</a:t>
            </a:r>
          </a:p>
          <a:p>
            <a:r>
              <a:rPr lang="en-US" sz="2800" dirty="0"/>
              <a:t>Comprehensive querying</a:t>
            </a:r>
          </a:p>
          <a:p>
            <a:r>
              <a:rPr lang="en-US" sz="2800" dirty="0"/>
              <a:t>Normalized data</a:t>
            </a:r>
          </a:p>
          <a:p>
            <a:r>
              <a:rPr lang="en-US" sz="2800" dirty="0"/>
              <a:t>Widely supported</a:t>
            </a:r>
            <a:endParaRPr lang="en-SG" sz="2400" dirty="0"/>
          </a:p>
        </p:txBody>
      </p:sp>
      <p:sp>
        <p:nvSpPr>
          <p:cNvPr id="4" name="Content Placeholder 3">
            <a:extLst>
              <a:ext uri="{FF2B5EF4-FFF2-40B4-BE49-F238E27FC236}">
                <a16:creationId xmlns:a16="http://schemas.microsoft.com/office/drawing/2014/main" id="{13BFD8DD-538D-4208-8866-995C546AF938}"/>
              </a:ext>
            </a:extLst>
          </p:cNvPr>
          <p:cNvSpPr>
            <a:spLocks noGrp="1"/>
          </p:cNvSpPr>
          <p:nvPr>
            <p:ph sz="half" idx="2"/>
          </p:nvPr>
        </p:nvSpPr>
        <p:spPr/>
        <p:txBody>
          <a:bodyPr anchor="t">
            <a:normAutofit/>
          </a:bodyPr>
          <a:lstStyle/>
          <a:p>
            <a:pPr marL="0" indent="0">
              <a:buNone/>
            </a:pPr>
            <a:r>
              <a:rPr lang="en-US" sz="2800" dirty="0"/>
              <a:t>Disadvantages</a:t>
            </a:r>
          </a:p>
          <a:p>
            <a:r>
              <a:rPr lang="en-US" sz="2800" dirty="0"/>
              <a:t>Fixed schema</a:t>
            </a:r>
          </a:p>
          <a:p>
            <a:r>
              <a:rPr lang="en-US" sz="2800" dirty="0"/>
              <a:t>Costly to join</a:t>
            </a:r>
          </a:p>
          <a:p>
            <a:r>
              <a:rPr lang="en-US" sz="2800" dirty="0"/>
              <a:t>Limited data structures</a:t>
            </a:r>
          </a:p>
          <a:p>
            <a:r>
              <a:rPr lang="en-US" sz="2800" dirty="0"/>
              <a:t>Difficult to scale</a:t>
            </a:r>
            <a:endParaRPr lang="en-SG" sz="2800" dirty="0"/>
          </a:p>
        </p:txBody>
      </p:sp>
      <p:sp>
        <p:nvSpPr>
          <p:cNvPr id="10" name="Slide Number Placeholder 5">
            <a:extLst>
              <a:ext uri="{FF2B5EF4-FFF2-40B4-BE49-F238E27FC236}">
                <a16:creationId xmlns:a16="http://schemas.microsoft.com/office/drawing/2014/main" id="{F8CB287A-8D8F-4737-B3BD-F40369E4E60B}"/>
              </a:ext>
            </a:extLst>
          </p:cNvPr>
          <p:cNvSpPr>
            <a:spLocks noGrp="1"/>
          </p:cNvSpPr>
          <p:nvPr>
            <p:ph type="sldNum" sz="quarter" idx="12"/>
          </p:nvPr>
        </p:nvSpPr>
        <p:spPr>
          <a:xfrm>
            <a:off x="10892385" y="6371063"/>
            <a:ext cx="1164195" cy="365125"/>
          </a:xfrm>
          <a:prstGeom prst="rect">
            <a:avLst/>
          </a:prstGeom>
        </p:spPr>
        <p:txBody>
          <a:bodyPr/>
          <a:lstStyle>
            <a:lvl1pPr>
              <a:defRPr>
                <a:solidFill>
                  <a:schemeClr val="accent1">
                    <a:lumMod val="75000"/>
                    <a:lumOff val="25000"/>
                  </a:schemeClr>
                </a:solidFill>
              </a:defRPr>
            </a:lvl1pPr>
          </a:lstStyle>
          <a:p>
            <a:fld id="{3A98EE3D-8CD1-4C3F-BD1C-C98C9596463C}" type="slidenum">
              <a:rPr lang="en-US" smtClean="0"/>
              <a:t>5</a:t>
            </a:fld>
            <a:endParaRPr lang="en-US" dirty="0"/>
          </a:p>
        </p:txBody>
      </p:sp>
    </p:spTree>
    <p:custDataLst>
      <p:tags r:id="rId1"/>
    </p:custDataLst>
    <p:extLst>
      <p:ext uri="{BB962C8B-B14F-4D97-AF65-F5344CB8AC3E}">
        <p14:creationId xmlns:p14="http://schemas.microsoft.com/office/powerpoint/2010/main" val="3120573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9EA27-F21B-47A6-A022-39E6BC0F0005}"/>
              </a:ext>
            </a:extLst>
          </p:cNvPr>
          <p:cNvSpPr>
            <a:spLocks noGrp="1"/>
          </p:cNvSpPr>
          <p:nvPr>
            <p:ph type="title"/>
          </p:nvPr>
        </p:nvSpPr>
        <p:spPr/>
        <p:txBody>
          <a:bodyPr/>
          <a:lstStyle/>
          <a:p>
            <a:r>
              <a:rPr lang="en-US" dirty="0"/>
              <a:t>Relational Database – minimize the cons</a:t>
            </a:r>
            <a:endParaRPr lang="en-SG" dirty="0"/>
          </a:p>
        </p:txBody>
      </p:sp>
      <p:sp>
        <p:nvSpPr>
          <p:cNvPr id="7" name="Content Placeholder 6">
            <a:extLst>
              <a:ext uri="{FF2B5EF4-FFF2-40B4-BE49-F238E27FC236}">
                <a16:creationId xmlns:a16="http://schemas.microsoft.com/office/drawing/2014/main" id="{64A698B5-350B-4676-8F0D-363CC19762EE}"/>
              </a:ext>
            </a:extLst>
          </p:cNvPr>
          <p:cNvSpPr>
            <a:spLocks noGrp="1"/>
          </p:cNvSpPr>
          <p:nvPr>
            <p:ph idx="1"/>
          </p:nvPr>
        </p:nvSpPr>
        <p:spPr>
          <a:xfrm>
            <a:off x="503371" y="1985943"/>
            <a:ext cx="11029615" cy="4434313"/>
          </a:xfrm>
        </p:spPr>
        <p:txBody>
          <a:bodyPr>
            <a:normAutofit/>
          </a:bodyPr>
          <a:lstStyle/>
          <a:p>
            <a:pPr marL="0" indent="0">
              <a:buNone/>
            </a:pPr>
            <a:r>
              <a:rPr lang="en-US" sz="2400" b="1" dirty="0"/>
              <a:t>Denormalization</a:t>
            </a:r>
          </a:p>
          <a:p>
            <a:r>
              <a:rPr lang="en-US" sz="2400" dirty="0"/>
              <a:t>Expand the number of columns in a single table</a:t>
            </a:r>
          </a:p>
          <a:p>
            <a:pPr marL="0" indent="0">
              <a:buNone/>
            </a:pPr>
            <a:endParaRPr lang="en-US" sz="2400" dirty="0"/>
          </a:p>
          <a:p>
            <a:pPr marL="0" indent="0">
              <a:buNone/>
            </a:pPr>
            <a:r>
              <a:rPr lang="en-US" sz="2400" b="1" dirty="0"/>
              <a:t>Partition</a:t>
            </a:r>
          </a:p>
          <a:p>
            <a:r>
              <a:rPr lang="en-US" sz="2400" dirty="0"/>
              <a:t>Breaking up the database and store pieces of database in different servers</a:t>
            </a:r>
          </a:p>
          <a:p>
            <a:pPr marL="0" indent="0">
              <a:buNone/>
            </a:pPr>
            <a:endParaRPr lang="en-US" sz="2400" dirty="0"/>
          </a:p>
          <a:p>
            <a:pPr marL="0" indent="0">
              <a:buNone/>
            </a:pPr>
            <a:r>
              <a:rPr lang="en-US" sz="2400" b="1" dirty="0"/>
              <a:t>Replication</a:t>
            </a:r>
          </a:p>
          <a:p>
            <a:r>
              <a:rPr lang="en-US" sz="2400" dirty="0"/>
              <a:t>Making copies of the database, store the copies in different servers</a:t>
            </a:r>
            <a:endParaRPr lang="en-SG" sz="2400" dirty="0"/>
          </a:p>
        </p:txBody>
      </p:sp>
    </p:spTree>
    <p:custDataLst>
      <p:tags r:id="rId1"/>
    </p:custDataLst>
    <p:extLst>
      <p:ext uri="{BB962C8B-B14F-4D97-AF65-F5344CB8AC3E}">
        <p14:creationId xmlns:p14="http://schemas.microsoft.com/office/powerpoint/2010/main" val="2889569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9EA27-F21B-47A6-A022-39E6BC0F0005}"/>
              </a:ext>
            </a:extLst>
          </p:cNvPr>
          <p:cNvSpPr>
            <a:spLocks noGrp="1"/>
          </p:cNvSpPr>
          <p:nvPr>
            <p:ph type="title"/>
          </p:nvPr>
        </p:nvSpPr>
        <p:spPr>
          <a:xfrm>
            <a:off x="581193" y="729658"/>
            <a:ext cx="11029616" cy="988332"/>
          </a:xfrm>
        </p:spPr>
        <p:txBody>
          <a:bodyPr/>
          <a:lstStyle/>
          <a:p>
            <a:r>
              <a:rPr lang="en-US" dirty="0"/>
              <a:t>Relational Database – minimize the cons</a:t>
            </a:r>
            <a:endParaRPr lang="en-SG" dirty="0"/>
          </a:p>
        </p:txBody>
      </p:sp>
      <p:sp>
        <p:nvSpPr>
          <p:cNvPr id="3" name="Content Placeholder 2">
            <a:extLst>
              <a:ext uri="{FF2B5EF4-FFF2-40B4-BE49-F238E27FC236}">
                <a16:creationId xmlns:a16="http://schemas.microsoft.com/office/drawing/2014/main" id="{98D806A5-FA19-44FB-8A5C-5B9B0889BCA9}"/>
              </a:ext>
            </a:extLst>
          </p:cNvPr>
          <p:cNvSpPr>
            <a:spLocks noGrp="1"/>
          </p:cNvSpPr>
          <p:nvPr>
            <p:ph sz="half" idx="1"/>
          </p:nvPr>
        </p:nvSpPr>
        <p:spPr>
          <a:xfrm>
            <a:off x="581193" y="2228003"/>
            <a:ext cx="5422390" cy="3633047"/>
          </a:xfrm>
        </p:spPr>
        <p:txBody>
          <a:bodyPr/>
          <a:lstStyle/>
          <a:p>
            <a:pPr marL="0" indent="0">
              <a:buNone/>
            </a:pPr>
            <a:r>
              <a:rPr lang="en-US" sz="2400" dirty="0"/>
              <a:t>Denormalization</a:t>
            </a:r>
          </a:p>
          <a:p>
            <a:r>
              <a:rPr lang="en-US" sz="2400" dirty="0"/>
              <a:t>Avoid joins</a:t>
            </a:r>
          </a:p>
          <a:p>
            <a:r>
              <a:rPr lang="en-US" sz="2400" dirty="0"/>
              <a:t>Expand the number of columns</a:t>
            </a:r>
          </a:p>
          <a:p>
            <a:r>
              <a:rPr lang="en-US" sz="2400" dirty="0"/>
              <a:t>Design table to include related data</a:t>
            </a:r>
          </a:p>
          <a:p>
            <a:r>
              <a:rPr lang="en-US" sz="2400" dirty="0"/>
              <a:t>Query a single table</a:t>
            </a:r>
          </a:p>
          <a:p>
            <a:r>
              <a:rPr lang="en-US" sz="2400" b="1" dirty="0"/>
              <a:t>Improve read performance</a:t>
            </a:r>
          </a:p>
          <a:p>
            <a:endParaRPr lang="en-SG" dirty="0"/>
          </a:p>
        </p:txBody>
      </p:sp>
      <p:pic>
        <p:nvPicPr>
          <p:cNvPr id="5" name="Picture 4">
            <a:extLst>
              <a:ext uri="{FF2B5EF4-FFF2-40B4-BE49-F238E27FC236}">
                <a16:creationId xmlns:a16="http://schemas.microsoft.com/office/drawing/2014/main" id="{2A0C0298-9B19-4FFF-B9EF-E3A799A765D1}"/>
              </a:ext>
            </a:extLst>
          </p:cNvPr>
          <p:cNvPicPr>
            <a:picLocks noChangeAspect="1"/>
          </p:cNvPicPr>
          <p:nvPr/>
        </p:nvPicPr>
        <p:blipFill rotWithShape="1">
          <a:blip r:embed="rId2"/>
          <a:srcRect l="45266" r="3140" b="10371"/>
          <a:stretch/>
        </p:blipFill>
        <p:spPr>
          <a:xfrm>
            <a:off x="6188419" y="1970202"/>
            <a:ext cx="4543720" cy="44400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Slide Number Placeholder 5">
            <a:extLst>
              <a:ext uri="{FF2B5EF4-FFF2-40B4-BE49-F238E27FC236}">
                <a16:creationId xmlns:a16="http://schemas.microsoft.com/office/drawing/2014/main" id="{887BA68D-0444-42BE-B6F6-1E9B2AF8C4A5}"/>
              </a:ext>
            </a:extLst>
          </p:cNvPr>
          <p:cNvSpPr>
            <a:spLocks noGrp="1"/>
          </p:cNvSpPr>
          <p:nvPr>
            <p:ph type="sldNum" sz="quarter" idx="12"/>
          </p:nvPr>
        </p:nvSpPr>
        <p:spPr>
          <a:xfrm>
            <a:off x="10916975" y="6410227"/>
            <a:ext cx="1164195" cy="365125"/>
          </a:xfrm>
          <a:prstGeom prst="rect">
            <a:avLst/>
          </a:prstGeom>
        </p:spPr>
        <p:txBody>
          <a:bodyPr/>
          <a:lstStyle>
            <a:lvl1pPr>
              <a:defRPr>
                <a:solidFill>
                  <a:schemeClr val="accent1">
                    <a:lumMod val="75000"/>
                    <a:lumOff val="25000"/>
                  </a:schemeClr>
                </a:solidFill>
              </a:defRPr>
            </a:lvl1pPr>
          </a:lstStyle>
          <a:p>
            <a:fld id="{3A98EE3D-8CD1-4C3F-BD1C-C98C9596463C}" type="slidenum">
              <a:rPr lang="en-US" smtClean="0"/>
              <a:t>7</a:t>
            </a:fld>
            <a:endParaRPr lang="en-US" dirty="0"/>
          </a:p>
        </p:txBody>
      </p:sp>
    </p:spTree>
    <p:extLst>
      <p:ext uri="{BB962C8B-B14F-4D97-AF65-F5344CB8AC3E}">
        <p14:creationId xmlns:p14="http://schemas.microsoft.com/office/powerpoint/2010/main" val="2396016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95B82-A1A7-4176-BDEA-F486A23A4ACD}"/>
              </a:ext>
            </a:extLst>
          </p:cNvPr>
          <p:cNvSpPr>
            <a:spLocks noGrp="1"/>
          </p:cNvSpPr>
          <p:nvPr>
            <p:ph type="title"/>
          </p:nvPr>
        </p:nvSpPr>
        <p:spPr/>
        <p:txBody>
          <a:bodyPr/>
          <a:lstStyle/>
          <a:p>
            <a:r>
              <a:rPr lang="en-US" dirty="0"/>
              <a:t>What is NOSQL Database?</a:t>
            </a:r>
            <a:endParaRPr lang="en-SG" dirty="0"/>
          </a:p>
        </p:txBody>
      </p:sp>
      <p:sp>
        <p:nvSpPr>
          <p:cNvPr id="5" name="Content Placeholder 4">
            <a:extLst>
              <a:ext uri="{FF2B5EF4-FFF2-40B4-BE49-F238E27FC236}">
                <a16:creationId xmlns:a16="http://schemas.microsoft.com/office/drawing/2014/main" id="{5F15E99E-40EE-4C77-A9FD-8B1B1290CB82}"/>
              </a:ext>
            </a:extLst>
          </p:cNvPr>
          <p:cNvSpPr>
            <a:spLocks noGrp="1"/>
          </p:cNvSpPr>
          <p:nvPr>
            <p:ph idx="1"/>
          </p:nvPr>
        </p:nvSpPr>
        <p:spPr/>
        <p:txBody>
          <a:bodyPr>
            <a:normAutofit fontScale="92500" lnSpcReduction="10000"/>
          </a:bodyPr>
          <a:lstStyle/>
          <a:p>
            <a:r>
              <a:rPr lang="en-US" sz="2800" dirty="0"/>
              <a:t>Not using SQL</a:t>
            </a:r>
          </a:p>
          <a:p>
            <a:r>
              <a:rPr lang="en-SG" sz="2800" dirty="0"/>
              <a:t>Flexible Schema</a:t>
            </a:r>
          </a:p>
          <a:p>
            <a:pPr lvl="1"/>
            <a:r>
              <a:rPr lang="en-SG" sz="2600" dirty="0"/>
              <a:t>No fixed-table definition</a:t>
            </a:r>
          </a:p>
          <a:p>
            <a:pPr lvl="1"/>
            <a:r>
              <a:rPr lang="en-SG" sz="2600" dirty="0"/>
              <a:t>Fields are not standardized between records</a:t>
            </a:r>
          </a:p>
          <a:p>
            <a:r>
              <a:rPr lang="en-SG" sz="2800" dirty="0"/>
              <a:t>Support complex data structures</a:t>
            </a:r>
          </a:p>
          <a:p>
            <a:pPr lvl="1"/>
            <a:r>
              <a:rPr lang="en-SG" sz="2600" dirty="0"/>
              <a:t>Nested values are common in NoSQL database</a:t>
            </a:r>
          </a:p>
          <a:p>
            <a:r>
              <a:rPr lang="en-SG" sz="2800" dirty="0"/>
              <a:t>Design with ‘partition’ in mind (Scalability)</a:t>
            </a:r>
          </a:p>
        </p:txBody>
      </p:sp>
      <p:sp>
        <p:nvSpPr>
          <p:cNvPr id="9" name="Slide Number Placeholder 5">
            <a:extLst>
              <a:ext uri="{FF2B5EF4-FFF2-40B4-BE49-F238E27FC236}">
                <a16:creationId xmlns:a16="http://schemas.microsoft.com/office/drawing/2014/main" id="{E009C7B9-F9D7-41F4-9045-D4FE8A4F4BBE}"/>
              </a:ext>
            </a:extLst>
          </p:cNvPr>
          <p:cNvSpPr txBox="1">
            <a:spLocks/>
          </p:cNvSpPr>
          <p:nvPr/>
        </p:nvSpPr>
        <p:spPr>
          <a:xfrm>
            <a:off x="10995660" y="6323339"/>
            <a:ext cx="1036320" cy="306061"/>
          </a:xfrm>
          <a:prstGeom prst="rect">
            <a:avLst/>
          </a:prstGeom>
        </p:spPr>
        <p:txBody>
          <a:bodyPr/>
          <a:lstStyle>
            <a:defPPr>
              <a:defRPr lang="en-US"/>
            </a:defPPr>
            <a:lvl1pPr marL="0" algn="l" defTabSz="457200" rtl="0" eaLnBrk="1" latinLnBrk="0" hangingPunct="1">
              <a:defRPr sz="18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A98EE3D-8CD1-4C3F-BD1C-C98C9596463C}" type="slidenum">
              <a:rPr lang="en-US" smtClean="0"/>
              <a:pPr/>
              <a:t>8</a:t>
            </a:fld>
            <a:endParaRPr lang="en-US" dirty="0"/>
          </a:p>
        </p:txBody>
      </p:sp>
    </p:spTree>
    <p:extLst>
      <p:ext uri="{BB962C8B-B14F-4D97-AF65-F5344CB8AC3E}">
        <p14:creationId xmlns:p14="http://schemas.microsoft.com/office/powerpoint/2010/main" val="339022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06BE9-4509-49C4-AA4D-DDE3DEB3C4B5}"/>
              </a:ext>
            </a:extLst>
          </p:cNvPr>
          <p:cNvSpPr>
            <a:spLocks noGrp="1"/>
          </p:cNvSpPr>
          <p:nvPr>
            <p:ph type="title"/>
          </p:nvPr>
        </p:nvSpPr>
        <p:spPr/>
        <p:txBody>
          <a:bodyPr/>
          <a:lstStyle/>
          <a:p>
            <a:r>
              <a:rPr lang="en-US" dirty="0"/>
              <a:t>NOSQL Database Type</a:t>
            </a:r>
            <a:endParaRPr lang="en-SG" dirty="0"/>
          </a:p>
        </p:txBody>
      </p:sp>
      <p:sp>
        <p:nvSpPr>
          <p:cNvPr id="3" name="Content Placeholder 2">
            <a:extLst>
              <a:ext uri="{FF2B5EF4-FFF2-40B4-BE49-F238E27FC236}">
                <a16:creationId xmlns:a16="http://schemas.microsoft.com/office/drawing/2014/main" id="{732CC5B7-42AD-4833-93D5-A1AA5E21BD31}"/>
              </a:ext>
            </a:extLst>
          </p:cNvPr>
          <p:cNvSpPr>
            <a:spLocks noGrp="1"/>
          </p:cNvSpPr>
          <p:nvPr>
            <p:ph idx="1"/>
          </p:nvPr>
        </p:nvSpPr>
        <p:spPr>
          <a:xfrm>
            <a:off x="449216" y="1925972"/>
            <a:ext cx="11029615" cy="4606803"/>
          </a:xfrm>
        </p:spPr>
        <p:txBody>
          <a:bodyPr>
            <a:noAutofit/>
          </a:bodyPr>
          <a:lstStyle/>
          <a:p>
            <a:pPr marL="0" indent="0">
              <a:buNone/>
            </a:pPr>
            <a:r>
              <a:rPr lang="en-US" sz="2000" dirty="0">
                <a:solidFill>
                  <a:srgbClr val="C00000"/>
                </a:solidFill>
              </a:rPr>
              <a:t>Key-value (eg Amazon S3)</a:t>
            </a:r>
          </a:p>
          <a:p>
            <a:r>
              <a:rPr lang="en-US" sz="2000" dirty="0"/>
              <a:t>Based on key-value or dictionary data structures</a:t>
            </a:r>
          </a:p>
          <a:p>
            <a:pPr marL="0" indent="0">
              <a:buNone/>
            </a:pPr>
            <a:r>
              <a:rPr lang="en-US" sz="2000" dirty="0">
                <a:solidFill>
                  <a:srgbClr val="C00000"/>
                </a:solidFill>
              </a:rPr>
              <a:t>Document (eg CouchDB, MongoDB)</a:t>
            </a:r>
          </a:p>
          <a:p>
            <a:r>
              <a:rPr lang="en-US" sz="2000" dirty="0"/>
              <a:t>Multiple key-value pairs in a document</a:t>
            </a:r>
          </a:p>
          <a:p>
            <a:pPr marL="0" indent="0">
              <a:buNone/>
            </a:pPr>
            <a:r>
              <a:rPr lang="en-US" sz="2000" dirty="0">
                <a:solidFill>
                  <a:srgbClr val="C00000"/>
                </a:solidFill>
              </a:rPr>
              <a:t>Wide Column (eg Cassandar, Google Bigtable)</a:t>
            </a:r>
          </a:p>
          <a:p>
            <a:r>
              <a:rPr lang="en-US" sz="2000" dirty="0"/>
              <a:t>Organized in tables, rows and columns</a:t>
            </a:r>
          </a:p>
          <a:p>
            <a:r>
              <a:rPr lang="en-US" sz="2000" dirty="0"/>
              <a:t>Columns are not fixed, can be different between rows and can be changed</a:t>
            </a:r>
          </a:p>
          <a:p>
            <a:pPr marL="0" indent="0">
              <a:buNone/>
            </a:pPr>
            <a:r>
              <a:rPr lang="en-US" sz="2000" dirty="0">
                <a:solidFill>
                  <a:srgbClr val="C00000"/>
                </a:solidFill>
              </a:rPr>
              <a:t>Graph (Neo4j)</a:t>
            </a:r>
          </a:p>
          <a:p>
            <a:r>
              <a:rPr lang="en-US" sz="2000" dirty="0"/>
              <a:t>Network of connected entities</a:t>
            </a:r>
          </a:p>
          <a:p>
            <a:r>
              <a:rPr lang="en-US" sz="2000" dirty="0"/>
              <a:t>Entities are linked by edges</a:t>
            </a:r>
          </a:p>
        </p:txBody>
      </p:sp>
      <p:sp>
        <p:nvSpPr>
          <p:cNvPr id="9" name="Slide Number Placeholder 5">
            <a:extLst>
              <a:ext uri="{FF2B5EF4-FFF2-40B4-BE49-F238E27FC236}">
                <a16:creationId xmlns:a16="http://schemas.microsoft.com/office/drawing/2014/main" id="{7FFC3D5F-79F8-4A3D-9484-5770C5ADCB75}"/>
              </a:ext>
            </a:extLst>
          </p:cNvPr>
          <p:cNvSpPr txBox="1">
            <a:spLocks/>
          </p:cNvSpPr>
          <p:nvPr/>
        </p:nvSpPr>
        <p:spPr>
          <a:xfrm>
            <a:off x="11028710" y="6350212"/>
            <a:ext cx="1164195" cy="365125"/>
          </a:xfrm>
          <a:prstGeom prst="rect">
            <a:avLst/>
          </a:prstGeom>
        </p:spPr>
        <p:txBody>
          <a:bodyPr/>
          <a:lstStyle>
            <a:defPPr>
              <a:defRPr lang="en-US"/>
            </a:defPPr>
            <a:lvl1pPr marL="0" algn="l" defTabSz="457200" rtl="0" eaLnBrk="1" latinLnBrk="0" hangingPunct="1">
              <a:defRPr sz="18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A98EE3D-8CD1-4C3F-BD1C-C98C9596463C}" type="slidenum">
              <a:rPr lang="en-US" smtClean="0"/>
              <a:pPr/>
              <a:t>9</a:t>
            </a:fld>
            <a:endParaRPr lang="en-US" dirty="0"/>
          </a:p>
        </p:txBody>
      </p:sp>
    </p:spTree>
    <p:extLst>
      <p:ext uri="{BB962C8B-B14F-4D97-AF65-F5344CB8AC3E}">
        <p14:creationId xmlns:p14="http://schemas.microsoft.com/office/powerpoint/2010/main" val="42916449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42"/>
  <p:tag name="ARTICULATE_DESIGN_ID_DIVIDEND" val="abjKJyHv"/>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ividend">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1614</Words>
  <Application>Microsoft Office PowerPoint</Application>
  <PresentationFormat>Widescreen</PresentationFormat>
  <Paragraphs>284</Paragraphs>
  <Slides>42</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Gill Sans MT</vt:lpstr>
      <vt:lpstr>Wingdings</vt:lpstr>
      <vt:lpstr>Wingdings 2</vt:lpstr>
      <vt:lpstr>Dividend</vt:lpstr>
      <vt:lpstr>Topic G01  Understanding NoSQL database</vt:lpstr>
      <vt:lpstr>Understand Nosql Database</vt:lpstr>
      <vt:lpstr>Relational Database - recap</vt:lpstr>
      <vt:lpstr>PowerPoint Presentation</vt:lpstr>
      <vt:lpstr>Relational Database</vt:lpstr>
      <vt:lpstr>Relational Database – minimize the cons</vt:lpstr>
      <vt:lpstr>Relational Database – minimize the cons</vt:lpstr>
      <vt:lpstr>What is NOSQL Database?</vt:lpstr>
      <vt:lpstr>NOSQL Database Type</vt:lpstr>
      <vt:lpstr>Short QUIZ</vt:lpstr>
      <vt:lpstr>PowerPoint Presentation</vt:lpstr>
      <vt:lpstr>Document data model – Document (~ RECORD)</vt:lpstr>
      <vt:lpstr>DOCUMENT data model – Collection (~ Table)</vt:lpstr>
      <vt:lpstr>Run MongoDB Community Edition</vt:lpstr>
      <vt:lpstr>Run MongoDB Community Edition</vt:lpstr>
      <vt:lpstr>MongoDB: Database &amp; Collection</vt:lpstr>
      <vt:lpstr>Display the current database</vt:lpstr>
      <vt:lpstr>List available databases</vt:lpstr>
      <vt:lpstr>Switch to a different database</vt:lpstr>
      <vt:lpstr>List collections in current db</vt:lpstr>
      <vt:lpstr>MongoDB  CRUD Operations</vt:lpstr>
      <vt:lpstr>Create Operations</vt:lpstr>
      <vt:lpstr>Create Operations</vt:lpstr>
      <vt:lpstr>Create Operations (insertOne)</vt:lpstr>
      <vt:lpstr>Create Operations (insertMany)</vt:lpstr>
      <vt:lpstr>Read Operations</vt:lpstr>
      <vt:lpstr>Read Operations</vt:lpstr>
      <vt:lpstr>Update  Operations</vt:lpstr>
      <vt:lpstr>Update  Operations</vt:lpstr>
      <vt:lpstr>Delete  Operations</vt:lpstr>
      <vt:lpstr>Delete  Operations</vt:lpstr>
      <vt:lpstr>NoSQL Data Modeling</vt:lpstr>
      <vt:lpstr>MONgodb data modeling</vt:lpstr>
      <vt:lpstr>Mongodb data modelling : Embedded data model</vt:lpstr>
      <vt:lpstr>Mongodb data modelling : Reference data model</vt:lpstr>
      <vt:lpstr>CASE:  ONE-to-ONE mapping (EMBEDED)</vt:lpstr>
      <vt:lpstr>CASE:  ONE-to-MANY mapping (EMBEDED)</vt:lpstr>
      <vt:lpstr>CASE:  ONE-TO-MANY </vt:lpstr>
      <vt:lpstr>CASE:  ONE-TO-MANY  Proposed Solution A </vt:lpstr>
      <vt:lpstr>CASE:  ONE-TO-MANY  Proposed Solution B </vt:lpstr>
      <vt:lpstr>MONGodb data modeling: embedded vs 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C01  Understanding NoSQL database</dc:title>
  <dc:creator>Leong Fong Sow</dc:creator>
  <cp:lastModifiedBy>Loh Kwong Khuin</cp:lastModifiedBy>
  <cp:revision>14</cp:revision>
  <dcterms:created xsi:type="dcterms:W3CDTF">2020-06-11T14:11:24Z</dcterms:created>
  <dcterms:modified xsi:type="dcterms:W3CDTF">2021-01-18T03:13:41Z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A7707243-90FC-454F-93F7-3FC16A9B1A03</vt:lpwstr>
  </property>
  <property fmtid="{D5CDD505-2E9C-101B-9397-08002B2CF9AE}" pid="3" name="ArticulatePath">
    <vt:lpwstr>ST1501_G1_NoSQL</vt:lpwstr>
  </property>
</Properties>
</file>